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8" r:id="rId3"/>
    <p:sldId id="269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43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6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0:25:45.31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1905 8608 0,'-18'17'0,"1"-17"16,-1 18 15,53-53 0,1 0-15,34-18 0,54-53-1,52 0 1,-17 0 0,-36 18-1,-35 35 1,-17 0-1,0 18 1,-54 17 0,1 1 15,17-1-15,-17 0-1,17-17 1,-17 35-1</inkml:trace>
  <inkml:trace contextRef="#ctx0" brushRef="#br0" timeOffset="316.4208">2699 7796 0,'17'0'15,"54"-17"1,-36-1 0,89 0-1,17 1 1,0-1-1,-106 36 1,-52 52 0,-19 36-1,-17-18 1,18 18 0</inkml:trace>
  <inkml:trace contextRef="#ctx0" brushRef="#br0" timeOffset="3036.8788">12047 8378 0,'-17'0'0,"17"-17"47,17 17-47,54-53 16,17-35 15,71-18-15,17-18-1,-17-17 1,-36 53 0,-34 18-1,-36 17 1,-36 35-1,1 0 1,0 18 15,-18-17-15</inkml:trace>
  <inkml:trace contextRef="#ctx0" brushRef="#br0" timeOffset="3353.8461">12912 7514 0,'17'-17'15,"19"-1"1,34 0-1,18 18 1,-17 0 0,-36 36-1,-35-1 1,-17 35 0,-1-17-1,0 35 16</inkml:trace>
  <inkml:trace contextRef="#ctx0" brushRef="#br0" timeOffset="6106.1084">22648 8255 0,'18'-18'47,"0"1"-47,35-19 15,52-52 1,54-18 0,35-35-1,-17 35 1,-107 36 15,-52 35-15,-71 52-1,35-17-15</inkml:trace>
  <inkml:trace contextRef="#ctx0" brushRef="#br0" timeOffset="6406.8239">23142 7638 0,'0'0'16,"36"-18"-16,52-17 15,18 17 17,-1 0-17,-52 18 1,-35 36-1,-36 52 1,1 0 0,-1 18-1,0-71-15</inkml:trace>
  <inkml:trace contextRef="#ctx0" brushRef="#br0" timeOffset="40624.6793">5256 3193 0,'0'0'0,"-17"0"0,17-18 16,-36 0 0,19 18-1,-36-17 1,18 17-1,-18-18 1,0 0 0,-18 1-1,-35 17 1,1 0 15,-37 17-15,1-17-1,0 18 1,18 17 0,-1 1-1,-17 17 1,35-1 0,1 1-1,16 18 1,19-18-1,-18 17 1,17 1 0,0 0-1,1 17 17,17 18-17,-18-1 1,19 19-1,-19-18 1,18 0 0,-17 17-1,34 0 1,1 1 0,17-1-1,1-17 1,17 18-1,0-18 1,0 17 0,17 106 31,1-105-32,17 17 1,-17 0-1,35-17 1,-18-1 0,0 0-1,1 1 1,17-1 0,-1 1-1,1-1 1,0-17-1,0 0 1,0 0 0,18 0-1,-1-18 17,18 0-17,-17-17 1,17-1-1,0 1 1,1-1 0,-1 1-1,0-1 1,0-17 0,0 0-1,1 0 1,16 0-1,1-18 1,18 1 0,-18-1 15,17 0-15,0-17-1,19 17 1,-19-17-1,36 17 1,-18-17 0,35-1-1,1 1 1,17 0 0,0-18-1,17 0 1,1 0-1,0-18 1,-1 0 0,-17 1-1,18-1 17,0-17-17,17-18 1,-17 0-1,17-18 1,0 1 0,1-18-1,-36-1 1,-18-16 0,-17 16-1,-36-16 1,1-1-1,-18-18 1,-18-17 0,106-141 31,-88 123-32,-36-17 1,1-1-1,-1 1 1,-34-18 0,-1 0-1,-17 0 1,-1 0 0,-34 0-1,-19 0 1,-17 17-1,-17 1 1,-18 0 0,-36-1 15,-17 1-15,-18 35-1,-35 17 1,-17 18-1,-1 1 1,-17-1 0,-36 18-1,18 17 1,-18 0 0,-34 1-1,16 17 1,-16 0-1,34 18 1,-17 0 0,-18 17 15,-18 18-15,-34 18-1,-54 34 1,18 19-1,17 35 1</inkml:trace>
  <inkml:trace contextRef="#ctx0" brushRef="#br1" timeOffset="121423.4055">9948 13212 0,'0'-18'0,"18"18"16,-18 18 30,0-1-30,0 36 0,0 18-1,0 52 17,0 18-17,0 0 1,18-17-1,-18-18 1,17-36 0,-17-52-1</inkml:trace>
  <inkml:trace contextRef="#ctx0" brushRef="#br1" timeOffset="122508.1044">11254 13159 0,'0'17'31,"0"36"0,0 18-15,0 52 0,0 54-1,0-19 1,0-17 0,0-52-1,17-36 1,-17-36-1,18-17 17</inkml:trace>
  <inkml:trace contextRef="#ctx0" brushRef="#br1" timeOffset="122908.162">11571 13212 0,'0'0'0,"0"17"31,0 1-15,0 88 0,18 35-1,-18 35 1,0-17-1,0-53 1,17-53 0,1-36-1</inkml:trace>
  <inkml:trace contextRef="#ctx0" brushRef="#br1" timeOffset="123242.3946">11800 13317 0,'18'0'16,"-18"53"15,0 53-15,0 53 0,18 17-1,-18-52 1,17-54-1,1-52 1</inkml:trace>
  <inkml:trace contextRef="#ctx0" brushRef="#br1" timeOffset="123875.7524">12277 13141 0,'0'18'15,"0"17"1,0 88 0,0 71-1,17 18 1,-17-36-1,0-87 1,18-72 0</inkml:trace>
  <inkml:trace contextRef="#ctx0" brushRef="#br1" timeOffset="124392.9882">13582 13141 0,'0'0'16,"0"53"0,-18 106-1,1 52 1,-1-34-1,36-54 1,-1-70 0,-17-35-1</inkml:trace>
  <inkml:trace contextRef="#ctx0" brushRef="#br1" timeOffset="126144.8193">13070 12241 0,'18'0'31,"0"0"0,-18 18-31,35 0 16,-35-1 15,18 19-15,-18-1-1,0-17 1,17 17 0,-17 0-1,0 0 1,0 1-1,0-1 1,18-17 0,-18 17-1,0-18 1,18 1 0,-1 17-1,1-17 1,-1 17 15,-17 1-15,18-19-1,-18 1 1,18 17 0,-18-17 15,-18 17-16,18-17 1,-18 17 0,1 0-1,17 1 1,-18-19 0,18 1 15,-17-1 0,-1 19-15,18-19-1,-18 19 1,18-19 0,-17 19-1,17-1 1,-18 0-1,18 0 1,0 1 0,0 17-1,0-1 1,0-16 0,0 17-1,0 0 16,0-18-15,0 18 0,0 0-1,0 0 1,-18 17 0,18 18-1,0 1 1,18-19-1,-18-52 1,0-1 0</inkml:trace>
  <inkml:trace contextRef="#ctx0" brushRef="#br1" timeOffset="134819.7459">10954 12435 0,'0'18'16,"0"0"30,0-1-14,0 1 15,0 0-16,0-1-16,17 1 17,-17 0-17,18 17 1,0 18 0,-18 17-1,17-17 1,19 0-1,-19-18 1,-17 18 0,18 0-1,-18-17 1,0 16 0,0-16-1,0-1 16,0-17-15,-18-1 0,18 1-1,-17 0 1,-1-1 0,0 1-1,1 17 1,17-17-1,0-1 1,0 1 0,-18 0-1,18-1 17,0 19-17,-18-19 16,18 36-15,0-18 0,0 1-1,0 17 1,18 0 0,0-1-1,-18 19 1,17 17-1,-17-35 1,18 18 0,-18-18-1,0-1 1,18-34 0,-18 0-1</inkml:trace>
  <inkml:trace contextRef="#ctx0" brushRef="#br2" timeOffset="145581.4318">9860 13123 0,'18'-17'78,"-1"17"-16,-17 17-46,18-17-16,0-17 16,17 17-1,-17 0 1,17 0 15,0 0-15,0 0-1,1 17 1,-36 1 0,17-18 15</inkml:trace>
  <inkml:trace contextRef="#ctx0" brushRef="#br2" timeOffset="145964.8835">10513 13141 0,'0'0'0,"0"18"31,35-18 1,0 0-17,1 0 1</inkml:trace>
  <inkml:trace contextRef="#ctx0" brushRef="#br2" timeOffset="146582.0697">11201 13159 0,'17'0'63,"1"0"-32,0 0-16,17 0 1,18 0 0,17 17 15,19-17-15,16 0-1,19 0 1,-1 18-1,-17-18 1,35 18 0,-35-18-1,-53 0 1,-35 0 0,-36 0-1,18-18 1</inkml:trace>
  <inkml:trace contextRef="#ctx0" brushRef="#br2" timeOffset="147099.5841">12771 13159 0,'0'0'0,"17"0"16,1-18 0,52 0-1,-34 18 1,-1 0-1</inkml:trace>
  <inkml:trace contextRef="#ctx0" brushRef="#br2" timeOffset="147716.7269">13317 13141 0,'-17'0'16,"-1"0"31,18 18-16,18-18-15,17 0 15,18 0-16,17 0 1,19-18 0,-1 18-1,0 0 1,18 0 0,0 0-1,0 0 1,-1 0-1,-16 0 1,-36 0 15,-18 0-15,0 0 0,-35 18-1,-18-18 16</inkml:trace>
  <inkml:trace contextRef="#ctx0" brushRef="#br2" timeOffset="148083.76">15134 13106 0,'0'-18'16,"-17"18"-1,-1 0 1,53 0 15,53 18-15,53-1 0,18-17-1,-71 18 1</inkml:trace>
  <inkml:trace contextRef="#ctx0" brushRef="#br2" timeOffset="164834.1139">26970 15875 0,'0'18'32,"18"-18"-1,-1 0 78,1 0-93,-1 0-1,1 0-15,35-18 32,35 18-17,-17-18 1,35 18 0,-18 0-1,0 18 1,18-18-1,-36 0 1,-17 0 0,-17 0-1,-19 0 1,-17-18 0,-17 18-1,-1 0 1</inkml:trace>
  <inkml:trace contextRef="#ctx0" brushRef="#br2" timeOffset="165652.7765">27217 15628 0,'0'-18'16,"17"18"-1,1 0 1,-53 36 31,-18-1-31,-18 18-1,36 0 1,0-18 15,17-17-15,-17-1-1,17 1 1,18 0 0,18-1-1,0-17 1,-1 0-1,-17 18 17,35 0-1,1 17-15,17 0-1,0 0 1,-18 18-1,-18-17 17,-34-36-17</inkml:trace>
  <inkml:trace contextRef="#ctx0" brushRef="#br0" timeOffset="177046.94">7938 15822 0,'0'0'0,"17"0"31,18-18-31,142-52 16,34-36 0,19-35 15,-1 0-16,-105 35 1,-54 53 0,-70 35-1,-18 18 1</inkml:trace>
  <inkml:trace contextRef="#ctx0" brushRef="#br0" timeOffset="177280.0598">8837 15028 0,'18'-17'0,"-1"17"16,36-18-16,88-17 16,18 17 15,-53 18-16,-71 53 1,-70 53 0,-71 35-1,53-35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0:29:11.76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5380 15505 0,'0'0'0,"-18"0"16,1 0-1,-36 53 17,0 141-17,35-89 1,18 54 0,53-71-1,18-35 1,-1-70-1,-35-36 1,-70-18 0,-53 36-1,-36 35 1,19 35 0,69-17-1</inkml:trace>
  <inkml:trace contextRef="#ctx0" brushRef="#br0" timeOffset="350.4749">5680 15769 0,'17'0'15,"-17"18"-15,18-1 0,53 54 31,17 17-15,18-17 0,-36-36-1,-35 0 1</inkml:trace>
  <inkml:trace contextRef="#ctx0" brushRef="#br0" timeOffset="550.7682">6015 15787 0,'-53'35'32,"106"-70"-32,-124 105 0,36-34 0,-53 69 15,17 1 1,71-88-1,0 17 1</inkml:trace>
  <inkml:trace contextRef="#ctx0" brushRef="#br0" timeOffset="1084.4619">6615 15434 0,'-18'0'31,"18"18"-31,-35 70 31,-18 53-31,17 53 31,54-123-31,106-19 32,-54-52-17,1-52 1,-71-1-1,-88 17 1,-54 36 0,72 36-1</inkml:trace>
  <inkml:trace contextRef="#ctx0" brushRef="#br0" timeOffset="43660.8385">17198 14111 0,'-35'-70'15,"70"140"-15,-88-158 0,0 53 16,0 17-1,36 141 1,17 107 0,70 52-1,1-70 1,-54-106 15,-34-71-15,-54-70-1,36 17-15</inkml:trace>
  <inkml:trace contextRef="#ctx0" brushRef="#br0" timeOffset="43746.1248">16951 14781 0,'0'-35'16,"18"0"-1,87 0 1,37-1 0,-54 19-1</inkml:trace>
  <inkml:trace contextRef="#ctx0" brushRef="#br0" timeOffset="43861.2103">17357 14623 0,'0'-18'0,"0"36"0,0-1 0,0 19 15,53 34 1,0-52 0</inkml:trace>
  <inkml:trace contextRef="#ctx0" brushRef="#br0" timeOffset="44004.7249">17515 14358 0</inkml:trace>
  <inkml:trace contextRef="#ctx0" brushRef="#br0" timeOffset="44263.9829">17657 13970 0,'0'35'16,"0"18"-16,0 0 16,17 159-1,18 35 1,1-71 0,-1-88-1</inkml:trace>
  <inkml:trace contextRef="#ctx0" brushRef="#br0" timeOffset="44464.5618">17851 14446 0,'52'0'15,"-104"0"-15,140 0 0,-18-17 16,-34-1-16,17 18 16,-18-18-1</inkml:trace>
  <inkml:trace contextRef="#ctx0" brushRef="#br0" timeOffset="44662.2403">18027 14164 0,'0'0'15,"0"88"-15,0-17 16,0 70 0,18 53-1,-1-53 1,19-88-1</inkml:trace>
  <inkml:trace contextRef="#ctx0" brushRef="#br0" timeOffset="45012.4076">18221 14640 0,'0'0'16,"53"-17"-16,-35-1 0,52-35 31,-52 35-15,-18 1-16,-18 52 15,0 36 17,18-1-17,18-17 1,35-35-1,35-71 1,-70 0 0,17-18-1,18 54 1,18 52 0,52 53 15</inkml:trace>
  <inkml:trace contextRef="#ctx0" brushRef="#br0" timeOffset="45431.5402">17004 15505 0,'35'123'15,"-70"-246"-15,88 317 0,-36-124 16,36 107-1,18-89 1,-36-71 0</inkml:trace>
  <inkml:trace contextRef="#ctx0" brushRef="#br0" timeOffset="45629.5549">17286 15699 0,'0'0'16,"-70"35"-16,34-17 0,-34 52 16,87-17 15,89 0-15,35-35-1</inkml:trace>
  <inkml:trace contextRef="#ctx0" brushRef="#br0" timeOffset="46015.5676">17604 15804 0,'17'-17'0,"19"-1"16,16-17-1,-16 0 1,-54-1 15,-52 19-15,-1 52 0,18 53-1,71 0 1,105-17-1,18-71 1,18-71 0,-159-34 15,-18 87-31,-35-35 16,36 35-1</inkml:trace>
  <inkml:trace contextRef="#ctx0" brushRef="#br0" timeOffset="46349.3091">18080 15910 0,'0'0'16,"-18"0"-1,18-53 1,0 36-16,0-54 16,36 1-1,16 17 1,-34 53-1,-18 70 1,18 71 15,17-105-15,-35-19-16</inkml:trace>
  <inkml:trace contextRef="#ctx0" brushRef="#br0" timeOffset="46847.6409">18344 15787 0,'0'0'0,"36"0"0,-19 0 16,19 0-16,34-53 15,-52-18 16,-36 54-31,-52-1 32,17 53-17,35 36 1,89-1 0,17-34-1,-35-36 1,35-36-1,-35-34 1,-35-18 0,-18-53-1,-36-1 1,1 90 0,0 52 15,35 52-31,17 90 15,142 105 17,-88-177-17,-1 1 1</inkml:trace>
  <inkml:trace contextRef="#ctx0" brushRef="#br0" timeOffset="48866.4882">15646 14746 0,'0'0'16,"17"0"-16,1 0 0,105 0 15,36-18 17,-18 1-17,-35-1 1,-88 1-16,-1-1 16</inkml:trace>
  <inkml:trace contextRef="#ctx0" brushRef="#br0" timeOffset="49118.3078">16087 14446 0,'0'0'16,"17"0"-16,1 18 0,70 0 15,71 17 16,17 0-15,-123 71 0,-123-36-1,-89 54 1,0-18 0</inkml:trace>
  <inkml:trace contextRef="#ctx0" brushRef="#br0" timeOffset="51905.4569">17145 7056 0,'0'17'78,"0"36"-63,0-18-15,0 36 16,18 88 0,-18 17-1,17-141-15,-17 54 16,18-1 0,0-53-1,-18-17 1,-18-18-1</inkml:trace>
  <inkml:trace contextRef="#ctx0" brushRef="#br0" timeOffset="52755.6718">17127 8784 0,'18'0'15,"-36"0"17,18 35-17,0 36 1,0-36-16,0 124 15,0 17 1,18-34 0,0-72-1,-1-17 17,1-35-17</inkml:trace>
  <inkml:trace contextRef="#ctx0" brushRef="#br0" timeOffset="53690.257">17145 10566 0,'0'-18'16,"0"36"62,0-1-62,0 1-16,0 88 15,0-53-15,0 53 16,18 52 0,-1-34-1,-17-54 1,0-17-1,18-53 1</inkml:trace>
  <inkml:trace contextRef="#ctx0" brushRef="#br0" timeOffset="54558.0814">18768 7250 0,'0'0'16,"-53"17"-16,35 1 16,-17 0-16,0 105 15,35-70-15,35 70 16,71 1-1,70-54 1,1-105 15,-54-71-15,-141-88 0,-52 124-1,-107-18 1,19 88-1,87 52 1</inkml:trace>
  <inkml:trace contextRef="#ctx0" brushRef="#br0" timeOffset="55274.6509">18909 8908 0,'0'0'16,"-18"0"-16,1-18 0,-1 18 16,-53 53-1,36 53 1,18 35 0,87 0-1,89-70 1,35-89-1,-35-88 17,-124-35-17,-141-35 1,0 140 0,-70 19-1,35 70 1,123-18-16</inkml:trace>
  <inkml:trace contextRef="#ctx0" brushRef="#br0" timeOffset="56073.7713">18962 10689 0,'0'-17'16,"-18"-1"-1,1 0-15,-19 18 16,-34 36 0,17 52-1,53 70 1,70-16-1,177-37 17,-141-105-17,0-88 1,-71 18 0,-70-107-1,-53 107 1,-36-1-1,-17 54 1,53 34 0,70 1-1</inkml:trace>
  <inkml:trace contextRef="#ctx0" brushRef="#br0" timeOffset="57112.7312">20249 7585 0,'18'0'31,"35"-18"-15,53 0 0,0 18-1,-36-17 1,-52 17 0</inkml:trace>
  <inkml:trace contextRef="#ctx0" brushRef="#br0" timeOffset="57393.7422">20902 7161 0,'0'0'16,"-18"53"0,18-17-16,0 69 15,18 54 1,17-18 0,-17-53-1,-18-35 1</inkml:trace>
  <inkml:trace contextRef="#ctx0" brushRef="#br0" timeOffset="57945.3091">20302 9225 0,'0'0'16,"18"0"-16,35 0 16,35-17 15,0 17-16,-17 0 1,-36 0 0</inkml:trace>
  <inkml:trace contextRef="#ctx0" brushRef="#br0" timeOffset="58328.2749">21096 8802 0,'0'0'0,"0"-18"16,-18 18 15,1 53-15,17 53 0,-18 53-1,18 35 1,18-124-1,-1 36 1,-17-71 0,0-17-1</inkml:trace>
  <inkml:trace contextRef="#ctx0" brushRef="#br0" timeOffset="59079.1812">20355 10936 0,'-17'0'16,"34"0"15,19 0-15,-19 0-16,18 0 15,71-18 1,0 1-1,-53 17 1,-53 17 0</inkml:trace>
  <inkml:trace contextRef="#ctx0" brushRef="#br0" timeOffset="59412.9171">20902 10513 0,'0'0'15,"0"17"1,18 54-1,-1 35 1,19 35 0,-19 18-1,-17-18 1,18-53 0,0-35 15,-1-53-16</inkml:trace>
  <inkml:trace contextRef="#ctx0" brushRef="#br0" timeOffset="69887.6943">17956 12171 0,'-35'-18'16,"53"18"-1,70-17 1,71-1-1,-18 71 1,-141-18 0,-35 36 15,-36 17-15,36-35-1,70 17 1,36-34-1,-36-1 1,-70-17 0,-54-1-1,19-17 1,17 0 0,71 0-1</inkml:trace>
  <inkml:trace contextRef="#ctx0" brushRef="#br0" timeOffset="70104.5297">18627 12365 0,'17'18'16,"36"17"-1,53 18 1,18-18 0,-54 0-1,-70-17 1</inkml:trace>
  <inkml:trace contextRef="#ctx0" brushRef="#br0" timeOffset="70273.4657">18962 12365 0,'0'0'0,"-18"18"15,-35 17 1,-35 53 0,35-17-1,53-19 1,0-34-1</inkml:trace>
  <inkml:trace contextRef="#ctx0" brushRef="#br0" timeOffset="70707.85">19262 12259 0,'17'0'15,"-34"0"-15,34-18 0,1 18 16,35 0 0,17 36-1,-34-19 1,-36 19-1,-18-1 1,0-17 0,18 17-1,36 18 1,17-18 0,-18 0-1,-35 1 1,-53-1-1,-18-18 1,-17-17 15,53 18-31</inkml:trace>
  <inkml:trace contextRef="#ctx0" brushRef="#br0" timeOffset="94412.4965">14464 8696 0,'0'18'16,"0"-36"47,-18 0-48,18-17-15,0 0 16,0-106-1,0-177 1,18 230 0,52-159-1,54-70 1,52-54 0,54-35-1,-1-17 1,-17 53-1,17-18 17,-141 247-32,18-18 31,-18 35-15,-35 71-1,-53 36 1,-35 52-1</inkml:trace>
  <inkml:trace contextRef="#ctx0" brushRef="#br0" timeOffset="95146.4987">14199 8431 0,'0'-17'16,"18"17"-16,0 17 16,17 36-1,18 18 1,-18 52-1,18-17 1,0-53 15,17-53-15,36-70 0,-35-19-1,-1 54 1,-34 17-1</inkml:trace>
  <inkml:trace contextRef="#ctx0" brushRef="#br0" timeOffset="96030.8271">15998 4269 0,'18'17'31,"-18"1"-31,35 17 16,18 36-1,0-18 1,-17-53-1</inkml:trace>
  <inkml:trace contextRef="#ctx0" brushRef="#br0" timeOffset="96181.0665">16210 4251 0,'0'0'0,"18"18"0,-18 17 16,35 35-1,18 19 1,-35-36 0</inkml:trace>
  <inkml:trace contextRef="#ctx0" brushRef="#br0" timeOffset="96648.1149">16545 4727 0,'-17'18'16,"34"-36"-16,-52 54 0,17 16 15,18 37 1,0-72-16,53 19 15,35-19 1,18-52 0,-88 0-1,0 17 1,-54 18 0,1 71-1,53 17 1,35-18-1,52-70 17,-16-35-17,-72-18 1,-70-17 0,-17 34-1,17 19 1,35 17-1</inkml:trace>
  <inkml:trace contextRef="#ctx0" brushRef="#br0" timeOffset="96998.635">17057 4992 0,'0'0'15,"0"35"-15,0-17 0,0-1 32,35-17-17,-17-70 1,-1 17 0,1-18-1,17 54 1,1 52-1,-36 36 1,17-1 0,1-35-1,-1-17 1,1-36 0</inkml:trace>
  <inkml:trace contextRef="#ctx0" brushRef="#br0" timeOffset="97250.9166">17357 4851 0,'17'53'16,"-34"-106"-16,52 176 31,0-52-15,18-54-1,-35-34 1,-1-19-16,-17 1 15,18-18 1,-18-17 0,0 52-1,18 18 1,-1 53 0</inkml:trace>
  <inkml:trace contextRef="#ctx0" brushRef="#br0" timeOffset="97518.0064">17745 4886 0,'0'0'16,"-18"35"-16,18-17 0,-18 0 15,36 34 1,35-16-1,-35-36-15,35-18 16,-18-35 0,-53 18-1,-35 0 1,-17 35 0,52 17-1,0-17 1</inkml:trace>
  <inkml:trace contextRef="#ctx0" brushRef="#br0" timeOffset="98084.8579">17921 4286 0,'0'0'16,"-18"-17"-16,18 52 16,36 53-1,-19 124 1,1 17 15,35-70-15,0-71-1,-35-53-15</inkml:trace>
  <inkml:trace contextRef="#ctx0" brushRef="#br0" timeOffset="98418.6858">18186 4851 0,'0'0'15,"0"88"-15,17-53 0,1 36 16,35-18 0,-18-36-16,18-34 31,-18-19-16,-17-34 1,-36-1 0,18 36-1,0 53 1,18 52 0,0 1-1,17-36 1,0-17-1,-17-36 1</inkml:trace>
  <inkml:trace contextRef="#ctx0" brushRef="#br0" timeOffset="98600.1416">18556 4904 0,'35'0'15,"-70"0"-15,88-18 0,-35 18 0,88-53 32,-36 18-17,-35 17 1</inkml:trace>
  <inkml:trace contextRef="#ctx0" brushRef="#br0" timeOffset="98803.1421">18680 4621 0,'-18'36'16,"36"-72"-16,-36 107 0,18-36 0,18 89 16,-1-1-1,19-17 16,-1-71-15</inkml:trace>
  <inkml:trace contextRef="#ctx0" brushRef="#br0" timeOffset="98933.7001">18856 4939 0,'0'0'0,"18"53"16,-1-18-1,-17-17-15,36-1 16</inkml:trace>
  <inkml:trace contextRef="#ctx0" brushRef="#br0" timeOffset="99067.0996">18962 4815 0,'0'0'15,"0"-17"-15,-18 17 0,18-18 16,18 36 15</inkml:trace>
  <inkml:trace contextRef="#ctx0" brushRef="#br0" timeOffset="99320.4308">19138 4957 0,'-17'70'31,"34"-140"-31,-34 158 0,34-71 16,-17 1-16,18-18 15,35 0-15,0-35 16,-36-18 0,-52 18 15,-36-1-16,19 54 1,34 0 0</inkml:trace>
  <inkml:trace contextRef="#ctx0" brushRef="#br0" timeOffset="99567.8147">19385 5133 0,'0'0'15,"-17"0"-15,34-18 32,-17 1-32,35-36 15,1 0 1,17 53 0,-18 35 15,-35 0-16,18 18 1,-1-17 0</inkml:trace>
  <inkml:trace contextRef="#ctx0" brushRef="#br0" timeOffset="99834.7528">19756 4216 0,'0'53'16,"0"-18"-16,0-17 15,17 52 1,18-52 0,1-54-1</inkml:trace>
  <inkml:trace contextRef="#ctx0" brushRef="#br0" timeOffset="99954.2161">19967 4251 0,'0'0'0,"0"71"15,0-54-15,0 18 16,0 18 0</inkml:trace>
  <inkml:trace contextRef="#ctx0" brushRef="#br0" timeOffset="145297.3959">28099 13476 0,'0'18'31,"0"35"-15,0 0-16,0 17 15,17 36 1,36-18 0,71-35-1,-1-71 1,-17-17-1,-71 0 1</inkml:trace>
  <inkml:trace contextRef="#ctx0" brushRef="#br0" timeOffset="145483.3537">28416 13529 0,'0'0'0,"0"35"0,18 89 15,0 70 1,-1-71 0,18 71 15,-17-176-31</inkml:trace>
  <inkml:trace contextRef="#ctx0" brushRef="#br0" timeOffset="145664.8019">28751 13829 0,'0'0'16,"71"53"-16,-36-18 0,71 53 31,-18-35-15,-35-18-1</inkml:trace>
  <inkml:trace contextRef="#ctx0" brushRef="#br0" timeOffset="145831.5589">29034 13741 0,'-53'53'15,"106"-106"-15,-124 141 0,53-35 0,-17 35 16,35-53 0,18 36-1,-1-54-15</inkml:trace>
  <inkml:trace contextRef="#ctx0" brushRef="#br0" timeOffset="146098.5122">29351 13547 0,'0'0'16,"-18"53"-16,1-18 0,-1 0 0,18 36 15,71-1 1,52-17-1,36-18 17,-71-35-17,-53-35 1</inkml:trace>
  <inkml:trace contextRef="#ctx0" brushRef="#br0" timeOffset="146251.4453">29651 13688 0,'0'0'16,"18"88"-16,-1-35 0,19 70 15,16 71 1,-34-17 0</inkml:trace>
  <inkml:trace contextRef="#ctx0" brushRef="#br1" timeOffset="180083.1494">17163 6844 0,'0'-18'47,"-18"18"-47,-35-17 32,-17 34-17,-54 36 1,-35 18 15,1 87-15,105-69-1,0 52 1,35 35 0,71 18-1,35 18 1,124-36-1,-71-140 1,71-72 0,-1-70-1,-52-35 1,-53-70 0,-71-19-1,-70 1 1,-106 53 15,-71 123-15,0 106-1</inkml:trace>
  <inkml:trace contextRef="#ctx0" brushRef="#br1" timeOffset="180885.6957">17074 8537 0,'-35'-17'15,"18"17"-15,-72 17 16,-52 54-1,0 70 1,35 71 0,106 140 15,53-193-31,124 0 16,52-106-1,18-106 16,-18-124-15,-123-52 0,-106-35-1,-123-1 1,-107 106 0,36 142-1,88 52 1</inkml:trace>
  <inkml:trace contextRef="#ctx0" brushRef="#br1" timeOffset="181467.6895">17145 10336 0,'-88'-35'15,"176"70"-15,-211-70 0,70 53 0,-106 52 16,0 89 0,53 53-1,124 35 16,105-18-15,71-53 0,53-70-1,-17-106 1,-1-88 0,-70-106-1,-142-53 1,-70-35-1,-105 35 1,-36 106 0,35 105-1</inkml:trace>
  <inkml:trace contextRef="#ctx0" brushRef="#br1" timeOffset="182501.9116">18803 7003 0,'-35'0'16,"70"0"-16,-105 0 0,34 0 0,-70 35 16,71-17-1,-53 17 1,-18 71-1,36 70 1,70 36 0,105 17-1,72-35 1,211-88 15,-318-124-31,160-70 16,-36-88-1,-106-71 1,-176-71 0,-36 195-1,-140 35 1,-19 105 15,248 1-31</inkml:trace>
  <inkml:trace contextRef="#ctx0" brushRef="#br1" timeOffset="183069.2637">18715 8555 0,'0'0'16,"-88"-18"-16,35 36 0,0 0 15,-71 87 1,36 72 0,88 70-1,35-177-15,54 89 16,246 123 15,-159-264-31,71-53 16,-106-71-1,0-88 1,-105-53 15,-125-35-15,-122 88-1,-19 123 1,72 106 0</inkml:trace>
  <inkml:trace contextRef="#ctx0" brushRef="#br1" timeOffset="183489.1254">18768 10231 0,'0'0'16,"-71"-36"-16,36 36 15,0 0-15,-106 71 16,17 88-1,71 70 1,88 71 0,89-36-1,70-52 17,-123-159-32</inkml:trace>
  <inkml:trace contextRef="#ctx0" brushRef="#br1" timeOffset="183636.6026">19156 11606 0,'88'0'16,"71"-53"-1,35-105 1,-141-54 0,-89-105-1,-263-177 17,228 441-32,-123 0 15</inkml:trace>
  <inkml:trace contextRef="#ctx0" brushRef="#br1" timeOffset="198503.484">2081 3651 0,'0'18'15,"0"-36"32,0 1-47,0-54 16,-17 36-1,-1-71 1,0-18 0,-17 19-1,18 52 1,-1 35 0,36 36-1,-1-18 1,160 35 15,-72-17-31,19-1 16,-71-17-1,0 0 1,-53-17 0,-36-1-1</inkml:trace>
  <inkml:trace contextRef="#ctx0" brushRef="#br1" timeOffset="198771.1009">2381 2999 0,'0'0'16,"18"0"-16,17 0 15,-17 0-15,105 0 16,1 35-1,-36 35 1,-70 19 0,-71-19-1,-36-17 1,1-35 15,88-36-15</inkml:trace>
  <inkml:trace contextRef="#ctx0" brushRef="#br1" timeOffset="199388.3945">3122 2769 0,'-18'0'16,"36"0"-16,-36-17 0,1 17 15,87 0 16,36 17-15,-53 1 0,-18 0-1,-17 17-15,-53 88 32,17-87-17,18 17 1,88-1-1,-70-52-15,17 18 16,-35 17 0,-53 1-1,-35-1 1,-18-17 0,53-1-1</inkml:trace>
  <inkml:trace contextRef="#ctx0" brushRef="#br1" timeOffset="199654.6901">3634 2999 0,'17'0'0,"1"0"15,35 53 1,0-1 0,70 19 15,-105-53-31,-1-18 15</inkml:trace>
  <inkml:trace contextRef="#ctx0" brushRef="#br1" timeOffset="199836.5684">3863 3016 0,'0'0'16,"-18"36"-16,1-19 0,-1 1 15,-53 70 1,36-17 0,35-54-1,18-17-15</inkml:trace>
  <inkml:trace contextRef="#ctx0" brushRef="#br1" timeOffset="200055.9202">4180 2822 0,'-17'18'16,"17"52"-16,-18-34 15,18 34-15,0 36 16,35 53-1,1-53 1</inkml:trace>
  <inkml:trace contextRef="#ctx0" brushRef="#br1" timeOffset="202372.3113">5080 3069 0,'18'0'15,"17"0"1,-17 0-16,87 0 16,-16 0-1,52-17 17,-106 17-32</inkml:trace>
  <inkml:trace contextRef="#ctx0" brushRef="#br1" timeOffset="202572.3549">5327 2893 0,'-35'70'16,"70"-140"-16,-70 176 0,35-71 15,-18 88 1,36-17 0,17-71-1</inkml:trace>
  <inkml:trace contextRef="#ctx0" brushRef="#br1" timeOffset="203173.1313">6033 2769 0,'0'-17'16,"0"34"-16,0-17 16,0 53-1,0 71 1,0 52 0,0-17-1,0-71 1,35-53-1,0-52 1</inkml:trace>
  <inkml:trace contextRef="#ctx0" brushRef="#br1" timeOffset="203358.7995">6262 3052 0,'53'17'16,"-106"-34"-16,123 52 16,-17 0-16,18 0 15,17 1 1,-35-19 0</inkml:trace>
  <inkml:trace contextRef="#ctx0" brushRef="#br1" timeOffset="203559.0698">6509 3087 0,'0'0'16,"-53"53"-16,35-36 0,1 19 0,-1 52 31,18-35-16,53-53 1</inkml:trace>
  <inkml:trace contextRef="#ctx0" brushRef="#br1" timeOffset="203773.8124">6897 2822 0,'0'0'0,"-18"18"0,18 17 15,0 53 1,18 177 0,-1-177-1,19 0 1,-36-70-1</inkml:trace>
  <inkml:trace contextRef="#ctx0" brushRef="#br1" timeOffset="205977.9429">7585 3140 0,'17'0'16,"1"0"-16,53 17 31,17-17-15,-53 0-16,18 0 15,0-17 1</inkml:trace>
  <inkml:trace contextRef="#ctx0" brushRef="#br1" timeOffset="206145.9136">7779 3034 0,'0'0'16,"17"53"-16,1-18 0,17 36 15,18 34 1,-17-16 0,-19-36-1</inkml:trace>
  <inkml:trace contextRef="#ctx0" brushRef="#br1" timeOffset="206461.6603">8114 2875 0,'0'0'0,"35"-17"16,-17 17-16,70 0 16,-35 70-1,-53 54 1,-18-72 0,-70 160-1,53-141 1,17-18-1,71-53 1,18 0 0,34-18-1,-69 18-15</inkml:trace>
  <inkml:trace contextRef="#ctx0" brushRef="#br1" timeOffset="206714.6043">8573 3140 0,'0'0'15,"17"0"-15,1 17 0,17-17 0,53 18 32,-17 0-17,-18-18 1</inkml:trace>
  <inkml:trace contextRef="#ctx0" brushRef="#br1" timeOffset="206895.6043">8784 3104 0,'0'0'15,"-17"71"-15,-1-36 16,0 18-16,1 18 31,17-18-15</inkml:trace>
  <inkml:trace contextRef="#ctx0" brushRef="#br1" timeOffset="207126.6653">9119 2928 0,'0'35'0,"-17"54"16,34 52-1,19-18 1,-19-52 15,1-54-31</inkml:trace>
  <inkml:trace contextRef="#ctx0" brushRef="#br1" timeOffset="207763.146">9737 3175 0,'0'0'16,"-36"-18"-1,19 18 1,87 18 15,36-18-15,0-18 0,-35 18-1,-54 0 1</inkml:trace>
  <inkml:trace contextRef="#ctx0" brushRef="#br1" timeOffset="207930.0816">9895 3034 0,'0'0'15,"0"53"-15,0 0 0,18-18 16,0 88-1,35-34 1,-36-72 0</inkml:trace>
  <inkml:trace contextRef="#ctx0" brushRef="#br1" timeOffset="208511.8733">10724 2928 0,'-35'0'16,"18"18"-16,-19-1 0,-17 54 31,36 52-15,70-34-1,35-72 1,88-105-1,-141 35 1,-35-17 0,-52-19-1,-54 54 1,35 35 0,71 35-1</inkml:trace>
  <inkml:trace contextRef="#ctx0" brushRef="#br1" timeOffset="208698.182">11165 3069 0,'0'0'16,"18"18"-16,0-18 0,17 35 31,36 0-16,-54-35-15,18 18 16,1 0 0</inkml:trace>
  <inkml:trace contextRef="#ctx0" brushRef="#br1" timeOffset="208848.047">11324 3069 0,'0'0'0,"-17"18"0,-36 52 16,35 1 0,53-18 15</inkml:trace>
  <inkml:trace contextRef="#ctx0" brushRef="#br1" timeOffset="209112.1316">11571 2981 0,'-18'53'16,"36"-106"-16,-36 141 0,18-53 0,18 36 16,70-18-1,18-53 1,-35-71-1,-54-17 1,-87 0 0,-36 35 15,0 71-15,71 17-16</inkml:trace>
  <inkml:trace contextRef="#ctx0" brushRef="#br1" timeOffset="209562.9803">12294 3104 0,'18'0'32,"70"-17"-17,36-18 1,-36 35-1,-35 0 1,-53-18 0</inkml:trace>
  <inkml:trace contextRef="#ctx0" brushRef="#br1" timeOffset="209746.5462">12524 2928 0,'0'0'0,"0"35"0,0 89 16,0-18-1,17-53 1,19-18 0</inkml:trace>
  <inkml:trace contextRef="#ctx0" brushRef="#br1" timeOffset="210397.0715">13159 2840 0,'17'-18'15,"1"18"-15,0-17 16,70-36-1,-53 35 1,-35 18 0,-88 35-1,-18 36 1,35 52 15,89-87-31,53 17 16,17-1-1,-35-16 1,-53-1 15,-53-17-15,-53-1 0,0 1-1,53 17 1</inkml:trace>
  <inkml:trace contextRef="#ctx0" brushRef="#br1" timeOffset="210613.8109">13511 2999 0,'0'17'15,"18"1"-15,35 35 16,35 17 15,-17-17-15,-18-17 0</inkml:trace>
  <inkml:trace contextRef="#ctx0" brushRef="#br1" timeOffset="210799.7184">13688 3069 0,'0'0'0,"-18"18"0,-52 70 31,17-53-31,53 36 16,35-54-1</inkml:trace>
  <inkml:trace contextRef="#ctx0" brushRef="#br1" timeOffset="211083.295">13899 3069 0,'0'0'16,"-17"88"-16,17-52 0,17-1 16,72 53-1,34-53 1,54-123 15,-177 71-31,-36-89 16,-87 0-1,-1 53 17,36 71-17,70-1-15</inkml:trace>
  <inkml:trace contextRef="#ctx0" brushRef="#br1" timeOffset="211464.8683">14711 3193 0,'17'0'31,"19"0"-15,-19 0-16,54-18 16,-53 18-16,17 0 15</inkml:trace>
  <inkml:trace contextRef="#ctx0" brushRef="#br1" timeOffset="211633.7493">14870 3087 0,'0'70'15,"0"-140"-15,0 176 0,0-18 16,35 0 0,0-53-1,-17-35-15</inkml:trace>
  <inkml:trace contextRef="#ctx0" brushRef="#br1" timeOffset="211884.2937">15064 2946 0,'53'-18'15,"-106"36"-15,123-54 0,36-16 16,-35 34-1,-54 18 1,-17 35 0,0 89-1,0 70 1,18-124 0,-1 1-1,1-71-15</inkml:trace>
  <inkml:trace contextRef="#ctx0" brushRef="#br1" timeOffset="212065.4977">15152 3210 0,'35'-17'15,"0"-1"-15,1 0 16,52 1-16,18-1 31,-53 18-15</inkml:trace>
  <inkml:trace contextRef="#ctx0" brushRef="#br1" timeOffset="212268.0932">15646 3034 0,'17'0'0,"-17"18"0,36 17 15,52 18 1,-18 0 0,-17-18-1</inkml:trace>
  <inkml:trace contextRef="#ctx0" brushRef="#br1" timeOffset="212451.0049">15857 3034 0,'0'0'16,"-53"53"-16,36-18 0,-18 18 15,17 35 1,36-35 0</inkml:trace>
  <inkml:trace contextRef="#ctx0" brushRef="#br1" timeOffset="212732.6863">16140 2999 0,'-18'88'15,"18"18"17,53-18-17,17-53 1,19-70-1,-36-53 1,-53-18 0,-89 18-1,-34 52 1,52 36 0</inkml:trace>
  <inkml:trace contextRef="#ctx0" brushRef="#br1" timeOffset="213266.6329">16633 3104 0,'0'0'0,"18"0"15,53-17 1,87-1 0,-34 1-1,-54-1 1,-52 36 0,-53-18-1</inkml:trace>
  <inkml:trace contextRef="#ctx0" brushRef="#br1" timeOffset="215185.1332">16757 2893 0,'0'17'15,"18"36"1,-18 36-1,0 16 1,17-34 0</inkml:trace>
  <inkml:trace contextRef="#ctx0" brushRef="#br1" timeOffset="218791.5057">17339 2663 0,'0'0'15,"-18"0"-15,18 53 16,0 89 0,18 34 15,-18-70-31,18-18 16,-18 0-1,17-53 1,1-35-1</inkml:trace>
  <inkml:trace contextRef="#ctx0" brushRef="#br1" timeOffset="218989.3241">17533 2999 0,'18'0'15,"-1"17"1,1 1-16,17 17 0,53 18 31,36 0-15,-106-35-16,-1-18 16,1 0-16</inkml:trace>
  <inkml:trace contextRef="#ctx0" brushRef="#br1" timeOffset="219155.9707">17727 3034 0,'0'0'16,"-53"70"-16,53-52 0,-17 70 15,69-52 1</inkml:trace>
  <inkml:trace contextRef="#ctx0" brushRef="#br1" timeOffset="219461.5277">18186 3052 0,'0'0'15,"35"-18"-15,0 18 0,-17-18 0,35 18 32,35-17-17</inkml:trace>
  <inkml:trace contextRef="#ctx0" brushRef="#br1" timeOffset="219640.1689">18450 2946 0,'0'35'15,"0"-70"-15,0 105 0,0-34 16,0-1-16,36 53 16,-19-35-1</inkml:trace>
  <inkml:trace contextRef="#ctx0" brushRef="#br1" timeOffset="220842.9993">18362 2805 0,'0'-18'16,"18"18"-16,-18-18 15,17 1 1,-17 34 15,0 19-15,18 69-1,17 72 1,-17-89 0,17 0-1</inkml:trace>
  <inkml:trace contextRef="#ctx0" brushRef="#br1" timeOffset="221474.9693">18927 3140 0,'0'0'0,"17"0"15,1 0 1,35 0 15,35-18-15,-18 18-1,-52 0 1</inkml:trace>
  <inkml:trace contextRef="#ctx0" brushRef="#br1" timeOffset="221691.5858">19050 2963 0,'0'18'15,"0"70"1,18-53-1,-18 36 1,17 35 0,1-53-16</inkml:trace>
  <inkml:trace contextRef="#ctx0" brushRef="#br1" timeOffset="222158.789">19368 2840 0,'0'0'15,"-18"0"-15,0 0 0,-17 18 31,53 52-15,52 36 0,36 70-1,-71-105 1,-35 17 0,-17-53-1,-36-52 1,0-72-1,35-16 1,18-19 0,35 36-1,1 17 1,-36 1 0,-18 35-1,-35 35 16</inkml:trace>
  <inkml:trace contextRef="#ctx0" brushRef="#br1" timeOffset="222578.136">19791 3052 0,'17'17'32,"1"1"-17,17 35 1,1 0-1,-1 0 1,-35-36 0</inkml:trace>
  <inkml:trace contextRef="#ctx0" brushRef="#br1" timeOffset="222744.9932">19897 3034 0,'-36'53'16,"72"-106"-16,-89 141 0,35-53 15,-17 71 1,52-35 0,-17-54-16</inkml:trace>
  <inkml:trace contextRef="#ctx0" brushRef="#br1" timeOffset="222978.3743">20179 3140 0,'35'0'32,"0"0"-32,1 0 15,34 0 1,-52-18-16,0 18 16</inkml:trace>
  <inkml:trace contextRef="#ctx0" brushRef="#br1" timeOffset="223209.9174">20567 2840 0,'0'0'15,"-18"35"-15,18-17 0,0 123 31,18 18-15,17-36 0,-17-52-1</inkml:trace>
  <inkml:trace contextRef="#ctx0" brushRef="#br1" timeOffset="224012.6851">20902 3140 0,'18'0'15,"-1"0"1,1-18 0,53 18-1,17-18 1,-71 18 15,-34 0-15</inkml:trace>
  <inkml:trace contextRef="#ctx0" brushRef="#br1" timeOffset="224211.1322">21043 2963 0,'0'0'15,"0"36"-15,0-1 0,18 71 31,-1-18-15,1-35 0,0-53-1</inkml:trace>
  <inkml:trace contextRef="#ctx0" brushRef="#br1" timeOffset="224797.5394">21273 2858 0,'17'0'0,"1"0"15,-53 0-15,140-18 0,-69 18 0,105-18 31,-71 71-15,-70 53 0,-70 17-1,-1-17 1,36-35 0,53-18-1,87-36 1,1-34-1,-88 17 1</inkml:trace>
  <inkml:trace contextRef="#ctx0" brushRef="#br1" timeOffset="225045.2584">21890 3069 0,'0'0'16,"18"0"-16,17 18 16,35-1-1,-17 1 1,-17 0-1</inkml:trace>
  <inkml:trace contextRef="#ctx0" brushRef="#br1" timeOffset="225212.0441">22049 3016 0,'-18'36'15,"36"-72"-15,-54 107 0,1-18 16,17 35 0,18-18-1,18-70-15</inkml:trace>
  <inkml:trace contextRef="#ctx0" brushRef="#br1" timeOffset="225429.3032">22331 3069 0,'0'0'0,"17"-17"0,36 17 31,18 0-15</inkml:trace>
  <inkml:trace contextRef="#ctx0" brushRef="#br1" timeOffset="238508.9203">22613 2875 0,'0'-17'109,"0"34"-31,0 18-62,18 1-16,-1 87 31,-17-70-31,0 35 16,0 53-1,0-88 1</inkml:trace>
  <inkml:trace contextRef="#ctx0" brushRef="#br1" timeOffset="243063.7614">23125 3034 0,'17'0'15,"36"-18"1,0 1-1,0 17 1</inkml:trace>
  <inkml:trace contextRef="#ctx0" brushRef="#br1" timeOffset="243216.0632">23178 3175 0,'0'0'0,"17"0"0,1 0 16,17 0 0,36-18-1</inkml:trace>
  <inkml:trace contextRef="#ctx0" brushRef="#br1" timeOffset="245599.4785">23618 3016 0,'18'0'15,"0"0"-15,35-17 32,-18 17-17,18-18 1</inkml:trace>
  <inkml:trace contextRef="#ctx0" brushRef="#br1" timeOffset="245883.1003">23971 2699 0,'71'-18'16,"-54"0"-16,89-17 31,-18 0-15,-70 17-1,-36 18 1</inkml:trace>
  <inkml:trace contextRef="#ctx0" brushRef="#br1" timeOffset="246236.1249">23989 2646 0,'0'0'16,"0"17"-16,-18 1 0,1 70 15,34-17 17,19-18-17,52-18 1,35 0 0,-35 36-1,-52-1 1,-54 1-1,-17-36-15,-89 18 32,54-35-17,-1-18-15,36-18 16</inkml:trace>
  <inkml:trace contextRef="#ctx0" brushRef="#br1" timeOffset="251474.8124">25806 7003 0,'0'0'0,"17"0"31,1 0-31,70 0 15,18-18 1,-18 18 15,-70 0-15</inkml:trace>
  <inkml:trace contextRef="#ctx0" brushRef="#br1" timeOffset="251788.9427">26370 6615 0,'0'0'0,"18"-18"0,-1 0 16,72-17 0,-1 17-1,-18 1 1</inkml:trace>
  <inkml:trace contextRef="#ctx0" brushRef="#br1" timeOffset="252139.4472">26353 6615 0,'0'0'15,"0"53"-15,0-36 0,0 18 16,0 36-16,-18 35 31,36-36-15,52-34 0,54-54-1,17 18 1,-53 35-1,-71 89 1,-158-1 0,36-87-1,-19-1 1,-17-35 0,88-18-1,35 18 1</inkml:trace>
  <inkml:trace contextRef="#ctx0" brushRef="#br2" timeOffset="297268.5731">4533 4075 0,'0'0'0,"18"0"16,-18-18 0,0 0-16,0 1 46,-18 17 1,1 0-31,-1 0 0,-17-18-1,-1 18 1,1 18-1,-18 17 1,18 36 0,-18-1-1,35 18 1,18 18 0,18 0 15,35 0-16,53-18 1,0-70 0,-89-18-1,71-36 1,-17-17 0,-18 0-1,-35-17 1,-1-18-1,-34-18 1,-1 0 0,-35 36-1,0 17 1,0 17 0,35-17 15</inkml:trace>
  <inkml:trace contextRef="#ctx0" brushRef="#br2" timeOffset="298069.7466">4374 5697 0,'-52'0'15,"34"0"-15,88 0 0,-158 0 16,18 36 0,34 52-1,54 71 1,70-36-1,36-17 1,34-88 0,-16-71-1,-72-53 17,-52-18-17,-177-17 1,71 124-1,17-1 1,1 53 0</inkml:trace>
  <inkml:trace contextRef="#ctx0" brushRef="#br2" timeOffset="298722.2777">4445 7585 0,'-71'-18'15,"142"36"-15,-177-36 0,71 18 0,-71 71 31,36 70-15,105 35 0,88-35-1,71-53 1,0-88 0,-53-52-1,-70-37 1,-89 1-1,-87-18 1,-54 53 0,53 18-1,88 35 1</inkml:trace>
  <inkml:trace contextRef="#ctx0" brushRef="#br2" timeOffset="299454.2243">6244 4163 0,'0'0'15,"-17"-18"-15,-1 1 0,-35 17 32,-53 52-17,53 19 1,18 70-1,106 53 1,-19-159-16,37 1 16,87-36-1,-17-71 1,-89 1 0,-17-36-1,-141-53 16,0 88-31,-36 19 16,54 52 0,52 17-1</inkml:trace>
  <inkml:trace contextRef="#ctx0" brushRef="#br2" timeOffset="300104.6731">6456 5786 0,'-18'0'0,"18"-18"16,18 36-16,-53-36 0,-1 0 15,-17 1 1,-35 17 0,0 35-1,70-17-15,-35 34 16,18 54-1,53 18 1,141-1 15,-1-105-15,-70-18 0,71-71-1,-123 1 1,-72-54-1,-34 54 1,-54-36 0,1 71-1,35 70 1</inkml:trace>
  <inkml:trace contextRef="#ctx0" brushRef="#br2" timeOffset="300807.78">6350 7673 0,'0'0'0,"0"-18"15,-18 1 1,1-1-16,-19 18 16,-69 53 15,52 35-15,35-53-16,-17 124 15,88-18 16,53-35-15,-36-53-16,71-35 31,-35-71-15,-35-35 0,-54-18-1,-87 0 1,-54-18-1,54 107 1</inkml:trace>
  <inkml:trace contextRef="#ctx0" brushRef="#br2" timeOffset="301556.2153">8008 4128 0,'-18'0'0,"-17"-18"16,18 18-1,-36 0 1,-18 35 0,0 18-1,19 71 1,52-1 0,141 36 15,-35-124-16,70-35 1,-88-35 0,18-53-1,-71-1 1,-70-16 0,-71-1-1,-53 35 1,18 54-1,71 87 1</inkml:trace>
  <inkml:trace contextRef="#ctx0" brushRef="#br2" timeOffset="302175.8237">8026 5821 0,'0'0'31,"-36"-18"-31,19 1 0,-18 17 0,17 0 0,-88 17 31,18 54-15,35 52 0,53 1-1,159 34 1,-106-140-1,88 0 1,-18-36 0,-35-35-1,-52-35 1,-107-106 15,1 123-15,-36 54-1,0 70 1</inkml:trace>
  <inkml:trace contextRef="#ctx0" brushRef="#br2" timeOffset="302976.3211">8026 7602 0,'0'-17'16,"-18"17"-16,0-18 31,-17 18-15,-35 35-1,-19 36 1,36 52-1,71 19 1,141 16 15,-53-122-31,35-1 16,-53-35 0,-17-35-1,-36-54 1,-53-34 15,-52 17-15,-19 0-1,-16 71 1,34 35-16</inkml:trace>
  <inkml:trace contextRef="#ctx0" brushRef="#br2" timeOffset="312135.5101">3757 5521 0,'18'0'78,"-1"0"-78,19 0 16,17 18-16,105-18 15,54 0 17,-18 0-17,-35 0 1,-53 17 0,-53-17-1,-71 0 1</inkml:trace>
  <inkml:trace contextRef="#ctx0" brushRef="#br2" timeOffset="313370.3849">3810 7320 0,'0'-17'32,"18"17"-17,17 0 16,-17 0-31,52 0 16,89 17 0,35-34-1,18-1 1,-71 0 0,-88 18-1</inkml:trace>
  <inkml:trace contextRef="#ctx0" brushRef="#br2" timeOffset="314554.658">3881 8978 0,'-18'0'31,"0"0"16,36 0-16,0 0-15,-1 18-16,18-18 0,1 0 15,246 17 1,-159-17-1,1-17 1,-18 17 0</inkml:trace>
  <inkml:trace contextRef="#ctx0" brushRef="#br2" timeOffset="316137.3233">5697 5521 0,'18'0'47,"0"0"-31,52 0-1,89 18 1,70-18 0,-17-18-1,-142 18 1</inkml:trace>
  <inkml:trace contextRef="#ctx0" brushRef="#br2" timeOffset="316955.2011">5697 7285 0,'18'0'32,"35"18"-17,-18-18-15,71 17 16,141-17 15,-124 0-31,19-17 31,-90 17-31</inkml:trace>
  <inkml:trace contextRef="#ctx0" brushRef="#br2" timeOffset="317578.7169">5697 9049 0,'-17'0'15,"34"0"1,19 0-16,-1 0 0,18-18 15,141 18 1,0-18 0,-71 18-1,-87 0-15</inkml:trace>
  <inkml:trace contextRef="#ctx0" brushRef="#br2" timeOffset="318876.1486">7426 5556 0,'-18'0'16,"36"0"31,0 0-32,52 0 16,71 18-15,106-53 0,-141 35-1,18-18 1,-72 36 0</inkml:trace>
  <inkml:trace contextRef="#ctx0" brushRef="#br2" timeOffset="320795.1615">7461 7303 0,'0'0'15,"-35"0"-15,17 0 0,1 0 32,34 0-17,89-18 17,53 0-17,35 18 1,-18 18-1,-105-18 1</inkml:trace>
  <inkml:trace contextRef="#ctx0" brushRef="#br2" timeOffset="321478.4501">7514 9084 0,'-17'0'15,"17"-18"1,105 18 15,89 0-15,177 0-1,-318 0 1</inkml:trace>
  <inkml:trace contextRef="#ctx0" brushRef="#br2" timeOffset="324646.4542">27605 6967 0,'18'0'31,"17"-17"-15,0 17-1,18 0 1,35-18 0,-35 18-1,-71 0 1</inkml:trace>
  <inkml:trace contextRef="#ctx0" brushRef="#br2" timeOffset="325015.3513">28169 6579 0,'0'0'16,"18"0"-16,-18-17 16,-18 52-1,18-17 1,-17 35 0,-19 35-1,36 0 1,18-35-1,70-36 1,0 1 0,36-36-1,-54-17 1,-52 35 0,-36 0-1,1 18 1</inkml:trace>
  <inkml:trace contextRef="#ctx0" brushRef="#br2" timeOffset="325215.498">28381 6685 0,'0'0'15,"0"71"-15,0-18 16,-18 123 0,36 36-1,-18-71 1</inkml:trace>
  <inkml:trace contextRef="#ctx0" brushRef="#br0" timeOffset="336475.1399">29739 6720 0,'0'-17'16,"-17"17"-16,-1-18 16,-17 18-1,-36 35 1,36 54-1,35 34 1,53 53 0,70-34-1,-17-107 1,53-53 0,-36-105 15,-123-36-16,-53 53 1,-70-35 0,-18 53-1,17 53 1,89 35-16</inkml:trace>
  <inkml:trace contextRef="#ctx0" brushRef="#br0" timeOffset="340462.3765">31521 6685 0,'0'0'0,"-18"-17"0,-70-19 31,17 36-15,36 88-1,123 54 1,36 52 0,-1 35-1,-52-53 1,-71-88-1,-36-70 1,-69-159 15,52 35-15,70-88 0,72 0-1,34 71 1,-52 34-1,-107 37 1,-52 16 0,-71 36-1</inkml:trace>
  <inkml:trace contextRef="#ctx0" brushRef="#br0" timeOffset="353092.0335">25647 8749 0,'18'-18'16,"-1"18"-1,54-17 1,17-1-1,0 18 1,-53 0 0,-52 0-1</inkml:trace>
  <inkml:trace contextRef="#ctx0" brushRef="#br0" timeOffset="353375.6896">26088 8378 0,'18'-17'15,"-1"70"1,1 70 0,-1 1-1,-17-1 1,36-35 0,-36-70-1</inkml:trace>
  <inkml:trace contextRef="#ctx0" brushRef="#br0" timeOffset="353642.2036">26353 8678 0,'0'0'15,"-18"71"-15,18-36 0,0-17 16,88 35-1,36-53 1,34-71 0,-105-52-1,-106-18 1,-70 70 0,-1 53-1,54 71 1</inkml:trace>
  <inkml:trace contextRef="#ctx0" brushRef="#br0" timeOffset="359515.1576">27481 8696 0,'18'-18'15,"53"1"1,34-19 0,-52 36-1,-35-17 1</inkml:trace>
  <inkml:trace contextRef="#ctx0" brushRef="#br0" timeOffset="359750.6688">27887 8484 0,'71'0'16,"-142"0"-16,177 0 15,-18 36 1,-70 34-1,-71 54 1,-18-19 0,54-69-16,-1-1 15,106 0 1,71-17 0,-106-18-1</inkml:trace>
  <inkml:trace contextRef="#ctx0" brushRef="#br0" timeOffset="362868.3599">29510 8502 0,'88'0'16,"-35"0"-16,88 35 16,-53 18 15,-105 71-16,-89-19 1,18-16 0,105-36-1,124-36 1,71 1 0,-88 17-1</inkml:trace>
  <inkml:trace contextRef="#ctx0" brushRef="#br0" timeOffset="366272.0507">31186 8378 0,'0'-17'15,"0"-1"-15,52 1 16,90-1-1,34 36 1,-88 17 0,-88 35-1,-88 19 1,17-1 0,54-35-1,87 17 1,19 18-1,-37-17 1,-34-18 15,-88-18-15,-124-35 0,17-17-1,89 17 1</inkml:trace>
  <inkml:trace contextRef="#ctx0" brushRef="#br3" timeOffset="398073.0677">31891 11571 0,'0'-18'0,"18"18"15,-1-17 1,-17-1 0,0-17-1,-53 0 17,-35-1-17,-35-17 1,-54 36-1,-17 17 1,18 53 0,35 0-1,17 17 1,36 1 0,0 17-1,0 0 1,35 36-1,18 34 17,70-69-32,35 34 31,36 18-15,18-17-1,-54-54 1,19-17-1,34 18 1,53-18 0,1-18-1,-1 0 1,-17-53 0,-36-17-1,-34-18 1,-1-35-1,-53 0 1,0-18 0,18-53 15,-35-17-15,-53 0-1,-18 52 1,-53 36-1,-35 0 1,-36 52 0,124 19-16</inkml:trace>
  <inkml:trace contextRef="#ctx0" brushRef="#br3" timeOffset="401457.7728">16916 6015 0,'-18'-18'15,"0"18"1,1 0-16,-18-17 16,-18 34-1,-89 19 16,72-1-31,-89 71 32,53 17-17,1 18 1,16 0 0,19-35-1,-18 88 1,17 18-1,0 17 1,36 18 0,18 0-1,17 0 1,-18 0 0,18-18-1,-18 195 16,36-266-15,0 72 0,-1-72-1,18 72 1,-17 17 0,0-36-1,17 1 1,-17-36-1,-1 1 1,1-19 0,0-16-1,17-19 1,18-35 0,0 18-1,-18-71 1,0 18-1,18-17 17,18-1-17,-36 0 1,18 0 0,0 1-1,0-19 1,0 1-1,0 17 1,17 1 0,18-1-1,36-18 1,-36 1 0,53 0-1,18-1 1,17 1-1,18 0 17,0 17-17,-123-35-15,70 18 16,88-1 0,18 1-1,18-1 1,17 1-1,141 0 1,-229-1 0,106-17-1,0 18 1,-18 0 0,-35-18-1,-17-18 1,-36-17 15,0-53-15,-124 52-1,18-70 1,-17-17 0,-18-53-1,0-36 1,-18-35-1,0 18 1,1-36 0,-1-17-1,18-36 1,-18-34 0,-17-1-1,-18-18 1,-36 1 15,-34-71-15,-1 123-1,1 107 1,-54-89 0,-158-106-1,123 265 1,-88-35-1,-70 52 1,88 54 0,-142-18-1,-52 35 1,-18 0 0,-159 17-1,318 36 1,-283 0 15,319 18-15,-72 0-1</inkml:trace>
  <inkml:trace contextRef="#ctx0" brushRef="#br3" timeOffset="402310.9416">15628 10248 0,'18'0'15,"-1"18"-15,-17 17 16,-70 53 0,-89 18-1,-106 53 1,-140 35-1,264-141 1,-177 53 0,-140 35-1,-54 18 1,389-107 0,52-34-1,53-18 1,71-35 15</inkml:trace>
  <inkml:trace contextRef="#ctx0" brushRef="#br3" timeOffset="402527.5532">13282 10971 0,'0'0'16,"-53"18"-16,18 17 0,-89 71 31,36 0-15,71-18 0,140-17-1,142-36 1</inkml:trace>
  <inkml:trace contextRef="#ctx0" brushRef="#br3" timeOffset="405864.6693">11553 9331 0,'0'18'15,"18"-1"-15,0-17 32,-36 0-1,-35 0-16,-17 0 1,-54 0 0,-35 0-1,-193 0 17,175 0-17,1 0-15,-142 0 31,-17 0-15,-141 0 0,247 0-1,-142-17 1,18-1 0,36 0-1,-1 18 1,-70 18 15,230-18-31,-36 0 16,70-18-1,36-35 17,88 71 14,0 0-30,0 35 0,-35 0-1,17-18 1,18 18 0,0-18-1,18 36 1,-18 34-1,0 37 1,0-1 0,-18 35-1,0 106 17,1-88-17,17-70 1,0 52-1,0-52 1,0 52 0,0 0-1,17 18 1,-17 0 0,0-17-1,0-1 1,18-17-1,-18 0 1,35-1 0,-17-16-1,0-1 1,-1 0 15,-17 0-15,18 0-1,-18-18 1,-18 1 0,1 70-1,-1-123 1,0 52 0,18-17-1,0-18 1,0 0-1,0 0 1,0-35 0,-17-17-1,34-19 17,-17 1 30,18-18-46,0 0-1,-1 18 1,1-1 0,35 1-1,17-1 1,36 1-1,18 0 1,17-1 0,35 1-1,-17 0 1,17-1 15,1 1-15,-19-18-1,1 18 1,0-18 0,17 17-1,1-17 1,17 0 0,-18 0-1,18 0 1,0-35-1,-17 17 1,17 1 0,-18 17-1,18-18 17,0 0-17,-18-17 1,18 17-1,-17 18 1,-18 0 0,-18 0-1,-18-17 1,-35 17 0,1-18-1,-1 18 1,-35 0-1,17-17 1,-34 17 0,-19 0 46,1-18-31,-18 0 1,17 18 30,-17-17-46,18 17-1,-18-18 1,18 0 0,-18-35-1,0-17 1,35-36 15,-35 18-15,18-18-1,-1-123 1,-17 123 0,18-71-1,0 1 1,-1 0 0,1-1-1,-18 54 1,35-142 15,-17 71-31,-18 71 16,0-71-1,0 0 17,17 0-17,-17 0 1,0 0-1,0-18 1,-17 0 0,-19-35-1,19 142 1,-1-54 0,1 0-1,-1 18 1,0 17-1,18-34 1,0 69 0,18-87 15,-36 123-15,1 36-1,17-19 1,-18 36-1,0 0 79,1 0-94,17-17 16,-18 17-16,-35-18 15,-53 0 1,-105 18 15,-19 18-15,54 17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1:23:57.59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6826 14182 0,'0'-18'16,"-17"18"-16,-1 18 0,0-18 15,-70 88 1,71-53-16,-19 36 15,19-18-15,17 35 16,17-35-16,1-18 16,0 0-16,17-17 0,0 0 15,36-1 1,-36-17-16,0-17 0,0 17 16,-17-18-16,0-17 15,-18 17-15,0 0 0,-53-17 16,-18 0-1,36 17-15,0 1 16,-1 17-16,1 0 0,18 0 16,34 0-1</inkml:trace>
  <inkml:trace contextRef="#ctx0" brushRef="#br0" timeOffset="234.023">7267 14411 0,'18'0'0,"0"0"16,17 18-16,-18-1 15,19 36 1,-1-18-16,-17-17 0,-1 17 15,1 1-15,0-19 0,-1 19 0,1-19 16,-1 1-16,1-18 16</inkml:trace>
  <inkml:trace contextRef="#ctx0" brushRef="#br0" timeOffset="417.4267">7461 14393 0,'-53'71'16,"106"-142"-16,-123 177 15,34-71-15,19 1 0,-36 34 16,35-34-16,18-19 16,0 18-16,18-17 15</inkml:trace>
  <inkml:trace contextRef="#ctx0" brushRef="#br0" timeOffset="693.6314">7973 14182 0,'-35'35'0,"70"-70"0,-106 123 16,36-35-16,0 0 0,-1 0 15,19 17-15,-1 54 16,36-71-16,-1-18 16,19 0-16,-1 0 0,0-17 15,36-18-15,-36 0 16,0 0-16,-17-35 16,-18 17-16,0 0 0,-18 1 15,-17-1-15,-35 1 16,34-1-16,-17 18 0</inkml:trace>
  <inkml:trace contextRef="#ctx0" brushRef="#br0" timeOffset="9602.9863">6738 18591 0,'0'18'16,"0"0"31,18-1-16,-18 1-16,0 0 1,0-1-16,0 19 16,0-19-16,17 1 15,-17-1-15,0 1 16,18 0-16,-18-1 0,0 19 16,18-19-16,-18 19 15,17-19-15,-17 1 16,18-18-16,-36 0 47,-17-18-32,0 18-15,17 0 0,-70 0 16,35 18-16,0-18 16,-18 17-16,-52 19 15,70-19-15,-70-17 16,52 0-16,18 0 15,0 0-15,0 0 0,0 0 16,0 0-16,1 0 16</inkml:trace>
  <inkml:trace contextRef="#ctx0" brushRef="#br0" timeOffset="10566.5467">6615 18733 0,'-18'0'0,"18"17"31,-18-17 32,18-17 31,18 17-16,-18 17-47,18-34 0,-1 17-15,-17-18-16,18 0 16,0 1-16,17-36 15,-18 35-15,1 0 0,17 1 16,-17-1-16,-18 0 15,18 18 1,-18 18 15,17 17-15,1-17-16,0 17 16,-1-35-16,1 18 0,17-18 15,0 0 1,-17 0-16,0-18 15</inkml:trace>
  <inkml:trace contextRef="#ctx0" brushRef="#br0" timeOffset="12981.7716">8220 18733 0,'0'17'31,"0"1"32,0-1-48,0 1-15,0 0 16,0-1-16,0 1 16,0 17-16,0 1 15,0-19-15,0 1 32,17-18-17,1 0 1,0 0-1,17 0 1,0 0-16,0 0 0,54 17 16,-19-17-16,1 0 15,105-17-15,-70 17 16,-18 0-16,0-18 0,18 18 16,53-17-16,-88 17 15,-1 0-15,-35 0 0,1 0 16,17 0-1,-53 17-15,-18-17 16,0 0-16,-17 0 16</inkml:trace>
  <inkml:trace contextRef="#ctx0" brushRef="#br0" timeOffset="13718.5697">8026 18768 0,'-18'17'16,"36"-34"-16,-54 34 0,54-17 62,35-35-46,-35 18-16,-1-1 0,19-17 15,-19 17 1,1 0-16,-1 1 0,1-1 16,-18 0-16,18 18 0,17-17 15,-17-1 1,17 36 0,-17-18-16,-1 17 0,1 1 15,17 17-15,-17-17 16,-1 0-16,1-1 0,0 1 15,17-18-15,0 18 16</inkml:trace>
  <inkml:trace contextRef="#ctx0" brushRef="#br0" timeOffset="14229.2576">8273 18662 0,'-18'0'32,"18"18"-17,0-1 1,0 1-16,-18 0 0,18-1 15,-17 36-15,17-18 16,0-17-16,0 0 0</inkml:trace>
  <inkml:trace contextRef="#ctx0" brushRef="#br0" timeOffset="28656.6622">7391 15452 0,'-18'0'16,"18"17"62,0 1-62,0 17-1,-18-17-15,18 17 16,0-17-16,0 17 16,0-17-16,0 35 15,0-36-15,0 19 0,-17 16 16,17-34-1,0 17-15,0-17 0,0 17 16,0 1-16,0 16 16,0 1-16,0-17 15,0-19-15,0 19 0,0 17 16,0-36 0,0 1-16,0 17 0,0-17 0,0 35 15,0-36 1,0 19-16,0-19 0,0 18 15,0 18-15,0-17 16,0-19-16,0 1 0,0 35 16,0-36-1,0 19-15,0-19 0,0 1 16,0 17-16,0-17 0,0 17 16,0-17-16,17 35 15,-17-36-15,0 36 16,0-17-16,0-1 15,0-17 1,18 34-16,-18-34 16,0 0-16,0 17 15,0-17-15,0 35 16,0-36-16,0 1 16,0-1-16,0 36 15,0-35-15,0 35 16,0-35-16,0-1 0,18 1 15,-18 17-15,0-17 16,0-1-16,0 1 16,0 0-16,0-1 0,0 54 15,0-53-15,0 52 16,0-35-16,0-17 16,0 0-16,0 35 15,0-18-15,0 18 16,0-36-16,0 19 15,0-1-15,0-17 0,-18-1 16,18 36-16,0-35 16,18 17-1,-18-17 1,17-1 0,-17 1-1,0 0 16,-17-18-15,17 17 0,0 1-1,0-36 32,0 1-31,0-1-16,0 0 0,17 1 15,-17-19-15,0 19 0,0-36 16,0 18-16,0-36 16,0 36-1,0-1-15,18 1 0,-18 0 0,0-18 16,0-35 0,0 35-16,0-53 15,18 71-15,-18 0 0,0-18 16,0 17-16,0 1 15,0 0-15,0-18 16,17 18-16,-17-1 0,0 1 0,0-36 16,0 36-1,-17-35 1,17 17-16,0 17 0,0 1 0,0 18 16,0-36-1,0 35-15,0-17 0,0 17 0,0-53 31,0 54-31,0-18 0,0 17 16,0-53 0,0 36-16,0-18 15,0 18-15,-18 17 0,18 1 16,0-19-16,0 19 16,0-19-16,0 19 15,18-36-15,-18 35 16,0 1-16,0-1 0,0-17 15,0-18 1,0 35-16,0-17 0,0 0 0,0 17 16,-18-17-1,18 17-15,0-17 0,0 17 16,0-17 0,0 17-16,-18-17 0,18 17 0,0 1 15,0-19-15,-17-17 16,17 36-16,0-36 15,-18 35-15,18 1 16,0-1-16,-18 18 31,18 18-15,0-1-16,0 19 16,0-1-1,0-18-15,0 36 16,0-35-16,-17 17 15,17 36 1,0-18-16,0 35 16,17 0-16,-17-35 15,0 0-15,0 53 16,0-71-16,0 18 0,0 35 16,0-35-1,0 0-15,0 0 0,-17-18 16,17 18-16,0-18 0,0 71 15,0-70-15,17 16 16,-17 1-16,0 0 0,0 18 16,0-36-16,0 53 15,0-52 1,0-19-16,0 36 0,0-18 16,0 1-16,0 17 15,0-18-15,0 35 16,18-34-16,-18 17 15,0-18-15,0 35 16,0-17-16,0-17 16,0 52-16,0-18 15,0-34-15,-18-1 16,18 0-16,0 36 16,0-36-16,0 0 15,0-17-15,0 17 0,0 1 16,0-19-16,18 1 15,-18-1-15,0 1 16,0 0 0,18-18-1,-18 17 1,0 1 0,-18 0-1,36-18 1,-18-18-1,0 0-15,0 1 16,17-19-16,-17 1 16,0 18-16,0-19 0,0 1 15,0-53 1,0 35-16,0 0 0,0 0 0,0-35 16,0 35-16,0 0 15,0 0-15,0 0 16,0-35-16,0 53 15,18-18-15,-18 18 0,0-36 16,0 18 0,0 18-16,0-36 0,0 18 15,0-17 1,0 34-16,0 1 0,0-35 16,0-1-1,0 36-15,0 0 16,-18-1-16,18 1 0,0 0 0,0-1 15,0-34 1,0 52-16,0-17 0,0 0 16,0 17-16,0-53 15,0 54-15,0-18 0,0 17 16,0-17-16,0-18 16,0 17-16,0 1 15,0 0-15,0-36 16,0 36-16,0 0 0,0-1 15,-17-16-15,17 34 16,0 0-16,0 1 16,-18-1-16,18 0 0,0 1 0,0-19 15,0 19 1,0-18-16,0 17 16,0 0-16,0 1 15,0-1-15,0 0 0,0-17 0,0 0 16,0 17-16,0 1 15,0-1-15,0 0 16,-18 18 15,18 18-15,0 0 0,0-1-1,0 1 1,0-1-16,18 1 15,-18 0-15,0 17 16,0-17 0,0 17-16,18-17 0,-18 17 0,0 53 15,0-17 1,17-19-16,1 72 16,-18-71-16,18 0 0,-18 53 15,17-1 1,-17-52-16,0 0 15,-17 53-15,17-53 16,0-18-16,0 18 0,0-17 16,0 52-1,0-53-15,0 18 0,0-18 0,0 0 16,-18 1-16,18 52 16,0-53-16,0 36 15,0-36-15,0 0 16,0 1-16,0-1 0,0-17 15,0 17-15,18 18 16,-18-36-16,0 19 16,0-1-16,0 0 0,-18 36 15,18-36-15,0-17 16,0-1-16,0 19 0,0-19 16,0 1-16,0 35 15,0-36-15,0 19 16,0-1-16,0-17 0,0-1 15,0 1-15,0 0 16,0-1-16,0 1 0,0-1 16,0 1-16,0 0 15,0-1-15,0 1 16,0 0-16,18-1 16,-18-34 15,0-1-16,0 0 17,0 1-1,0-19-15,0 19-16,0-36 15,0 18-15,0-1 16,0-17-16,0 0 0,0 1 15,0-54-15,0-18 16,0 71-16,-18 0 16,18 1-16,-18-1 0,18-36 15,0 54-15,0 17 16,0-87 0,0 52-16,18-18 15,-18 18-15,0 0 16,0 18-16,0-18 0,0 0 15,0 18-15,0-53 16,0 70-16,0-17 16,0 0-16,0 17 0,0 0 0,0-17 15,18 0 1,-18 17-16,0 0 0,0-17 16,17-18-1,-17 18-15,0 0 0,0-1 16,0-16-16,18 16 15,-18 19-15,0-19 0,0 19 16,0-19-16,0-17 16,0 36-16,0-18 0,0-1 15,0 1-15,-18-71 16,18 71-16,0-18 16,-17 0-16,17 35 15,0 1-15,0-1 0,0 1 16,0-1-16,0 0 15,0 1 17,0-1-32,0 0 15,0 1-15,0-1 16,0 36 0</inkml:trace>
  <inkml:trace contextRef="#ctx0" brushRef="#br0" timeOffset="38660.8331">18521 11642 0,'17'0'16,"1"-18"-16,17 18 15,-17-18-15,53 1 16,-54 17-16,36 0 16,-35 0-16,-1 17 0,1 19 15,-36 17 1,18-18-16,-17-17 0,-1 17 16,1 0-1,-1-17-15,18-1 0,0 1 16,0 0-1,18-1-15,-1 1 16,1 0-16,-18-1 16,-35 1-1,17-1 1,0-17-16,-17 18 16,17-18-1</inkml:trace>
  <inkml:trace contextRef="#ctx0" brushRef="#br0" timeOffset="38868.0913">19156 11765 0,'0'35'16,"17"-17"-16,1 0 0,17 17 15,1-17-15,-1-1 16,36 19 0,-36-19-16,-18 1 0,1-18 15</inkml:trace>
  <inkml:trace contextRef="#ctx0" brushRef="#br0" timeOffset="39029.6737">19315 11800 0,'-71'71'15,"142"-142"-15,-177 195 0,88-89 0,-17 0 0,35 18 16,0-35 0,0 0-16</inkml:trace>
  <inkml:trace contextRef="#ctx0" brushRef="#br0" timeOffset="39394.6049">19614 11571 0,'36'0'15,"-72"0"-15,89 0 0,-35 0 0,0 0 16,-1 18-16,19 17 15,-19 0 1,-17-17-16,0 17 0,18-17 16,-18 17-16,17-17 15,1-1-15,0-17 0,-1 18 16,-17 0-16,53 17 16,-35-17-1,-18-1-15,18 1 16,-18 0-16,0-1 0,-18 1 15,0-1-15,1-17 16,-1 18-16,-17-18 0,-1 18 16,-16-1-1,16 1-15,1 0 16,0-1-16</inkml:trace>
  <inkml:trace contextRef="#ctx0" brushRef="#br0" timeOffset="41035.6639">19632 11571 0,'-18'0'15,"1"0"1,-1 0 0,1 0-1,-1 0 1,18-18-1,18 18-15,-1 0 16,1 0-16,-1 0 16,1 0-16,0 0 0,-1 0 15,1 18-15,35 0 16,-18-1-16,-17-17 0,-1 18 16,1 0-16,17 17 15,-35-17-15,0-1 16,0 1-16,0 0 0,-17-1 15,-1 1-15,0-18 16,-17 17 0,18-17-16,-36 0 15,35 0-15,0 0 16,1-17-16,34-1 47,19 18-32,-19 0-15,19 0 16,-19 0-16,1 0 16,-1 18-16,36-1 15,-17-17-15,-19 18 0,36 0 16,-17-1 0,-19 1-16,1 0 0,-18-1 15,17 1-15,-17 0 0,0-1 16,-17 1-16,-1-1 0,1 1 15,-36 0-15,17-1 16,19-17-16,-19 18 16,1-18-16,0 18 0,0-18 0,-18 0 15,35 0 1,0 0-16,1-18 0,-1 18 16,0 0-1</inkml:trace>
  <inkml:trace contextRef="#ctx0" brushRef="#br0" timeOffset="46530.4623">18344 18486 0,'-17'0'16,"17"17"46,0 1-46,0-1-16,0 19 0,0 17 15,0-18-15,0 0 16,0 36 0,0-18-16,0-18 0,0-17 0,0 35 15,17-53 1,-17-18 0</inkml:trace>
  <inkml:trace contextRef="#ctx0" brushRef="#br0" timeOffset="47029.7325">18150 18609 0,'0'0'15,"0"18"-15,18-18 32,0 0-17,-1 0-15,19-36 16,-19 36-16,19-17 0,-19-1 16,18-17-1,-17 17-15,0 1 16,-18 34-1,17-17-15,-17 18 16,0-1 0,18 19-16,0-36 0,-18 17 15,17-17-15,1 36 16,0-36-16,-1 17 16,1-17-16</inkml:trace>
  <inkml:trace contextRef="#ctx0" brushRef="#br0" timeOffset="49422.2514">19244 18538 0,'0'18'16,"-18"0"15,18-1-31,0 1 15,-17 0-15,17 17 16,0-17-16,0 17 0,0 0 0,0-17 16,0 35-1,17-36-15,-17 19 16,18-19-16,0-17 16,-18-17-1</inkml:trace>
  <inkml:trace contextRef="#ctx0" brushRef="#br0" timeOffset="49837.8128">19103 18609 0,'-18'18'16,"36"-36"-16,-18 36 31,18-36-15,-1 0-16,1 1 15,-18-1-15,17 0 0,1 18 16,17-35-16,-17 18 16,0 17-1,-1 0-15,1 35 16,0-18-16,-18 1 16,17 0-16,1-1 15,0 19-15,-1-19 16,1-17-16,17 18 15,-17-18 1</inkml:trace>
  <inkml:trace contextRef="#ctx0" brushRef="#br0" timeOffset="51831.3458">20249 18521 0,'0'17'31,"0"1"-15,0 70-1,0-52-15,0 17 16,18 17-16,-18-52 16,18 35-16,-1-53 15,-17 17-15,18-17 16,0-17-1,-18-1 1</inkml:trace>
  <inkml:trace contextRef="#ctx0" brushRef="#br0" timeOffset="52180.3059">20108 18662 0,'0'0'0,"-17"0"0,17 18 16,0-36 15,17 0-15,1 1-16,0-1 0,17-35 15,-17 35-15,17-17 16,-18 18-16,19-1 16,-19 18-16,1-18 0,0 18 0,-1 18 15,1 0-15,0-1 16,-1 1-16,18 17 16,-17-35-16,17 18 0,-17-18 15,17 17 1</inkml:trace>
  <inkml:trace contextRef="#ctx0" brushRef="#br0" timeOffset="65343.9665">27499 4921 0</inkml:trace>
  <inkml:trace contextRef="#ctx0" brushRef="#br1" timeOffset="73879.6287">27623 4904 0,'-18'0'109,"0"0"-93,1 0 0,-1 0-1,0-18-15,1 18 16,-1 0-16,-17-18 0,-18 18 15,18-17-15,-1 17 16,1 0-16,-18 0 0,-17 0 16,17 0-16,-71-18 15,54 18-15,-19 0 16,19 0-16,-71 0 16,53 0-16,17 0 0,18 0 15,-70 18 1,70-18-16,17 17 0,1-17 15,0 0-15,17 18 16,1-18 31,-1 0-31,0 18-16,1-18 15,-1 0-15,0 0 16,1 0-16,17 17 31,-18-17 0,0 0-15,1 0 0,-1 0-1,1 0 1,-1 0 31,18-17-32,-18 17 1,1 0 15,-1 0 47,18 17-62,-18-17 0,1 0-1,-1 18 16,18 0-15,0-1 0,0 1 15,0-36 47,0 1-62,0-1-1,-18 0 32,1 18-16,17-17-31,-18 17 16,18 17 15,0 1-15,0 35 0,0-36-16,0 19 15,0-1-15,18 36 16,-18-19-16,17 1 0,-17 0 15,0 18-15,18 52 16,0-52-16,-18-18 0,17 70 31,1-70-31,-18 0 0,0 18 0,0-18 16,18-18-16,-18 71 16,17-71-16,-17 0 0,18 36 15,0-18 1,-1-36-16,-17 1 15,18 0-15,-18-1 0,17 19 16,1-19 0,-18 1-16,0-1 31,18-17-15,-18 18-1,0 0 1,17-1-1,1-17 1,-18 18 0,18-18-16,-18 18 15,17-18 1,-17 17-16,0 1 16,0 0-1,0-1 1,0 1-1,-17 0-15,-1-1 16,0-17 0,1 0-1,17-17 17,-18 17-17,36 0 48,-1 0-48,1 0 1,0 17 0,-1-17-16,1 0 15,0 18-15,-1-18 0,18 0 0,1 0 16,34 17-1,-17-17-15,0 0 0,53 0 16,-53 0-16,17 0 16,-17 0-16,18 0 0,-1 18 15,107-18 1,-124 0-16,0 0 16,0-18-16,17 18 15,-35 0-15,1 0 0,17 18 16,-18-18-1,-17 0-15,-1 0 0,1 18 0,-1-18 16,-17-18 62,0 0-78,0-34 16,0 34-16,18-53 15,-18 36-15,0-18 16,18 0-16,-18 0 0,17-17 0,1-54 16,0 54-1,-18-1-15,17 1 0,1-19 16,-18 1-16,18 0 0,-18-106 16,0 106-16,0 17 15,-18 1-15,0-36 16,18 71-16,-17-1 0,17-34 15,0 52-15,0-17 16,0 17-16,0 1 16,0-19-16,0 19 0,17-19 15</inkml:trace>
  <inkml:trace contextRef="#ctx0" brushRef="#br1" timeOffset="75536.6179">7355 3157 0,'-17'0'78,"-1"0"-47,1 0-15,-1-17-16,0 17 16,-17 0-1,-18 0-15,35 0 16,-17 0-16,0 0 0,-18 0 15,0-18-15,18 18 16,-53-18 0,-1 18-16,19 0 0,17 0 15,0 0-15,-18 0 0,1-17 16,-159 17 0,140 0-16,1-18 15,-88 18-15,88 0 16,-1 0-16,1-17 0,-123 17 15,105 0-15,17 0 16,-16 17-16,-1-17 0,0 0 16,-106 0-1,106 18-15,1-18 0,-1 0 16,0 0-16,0 0 0,0 0 16,-88 0-1,88 0-15,18 0 0,-18 0 0,18-18 16,-106 18-1,106 0-15,-18 0 0,18 0 16,17 0-16,-17 0 0,18 0 16,-1 0-16,-17 0 0,-53 0 15,88 0-15,-18 0 16,18 0-16,1-17 16,-19 17-16,18-18 15,0 18-15,0-18 0,18 18 0,0 0 16,-1 0-16,1 0 0,17-17 15,1 17-15,-1 0 16,1 0-16,17-18 16,0 36 15,17-1-15,-34 1-16</inkml:trace>
  <inkml:trace contextRef="#ctx0" brushRef="#br1" timeOffset="76673.2797">1887 2963 0,'0'18'47,"-17"17"-32,17-17-15,-18 52 16,18-34-16,-18 34 16,18-34-16,0-1 15,0 53 1,-17-53-16,17 18 0,-18 53 16,18-53-16,-17 0 15,17 17-15,-18-17 0,18 0 16,-35 71-16,35-54 15,0 36-15,0-35 16,0-18-16,-18 17 0,18-17 16,0 18-16,0 34 15,0 1 1,0-53-16,0 0 16,0 0-16,0 0 0,0 0 0,0 53 15,0-53-15,0-18 16,0 18-16,0 0 0,0 35 15,0-35 1,0-18-16,0 18 0,0 0 16,0 35-16,0-35 15,0 0-15,0-18 0,-18 18 16,18 0-16,0 35 16,-17-35-16,17 0 0,0 0 15,0 53 1,0-53-16,0 35 15,0-35-15,0 0 16,0 0-16,0 0 0,0 0 0,0 0 16,0-1-16,0 1 0,0 0 15,0 53 1,0-53-16,0-18 0,0 53 16,0-35-1,0-17-15,0-1 0,0 18 0,0-18 16,0 53-1,0-35-15,0 0 0,0-18 16,0 18-16,0 18 16,0-36-16,0 36 15,17-36-15,-17 0 0,18 54 16,-18-54-16,0 35 16,18-17-16,-18-17 15,0-1-15,17 0 16,-17-17-16,18 35 15,-18-18-15,18-35 16,-18 18-16,0-1 16,0 1-1,-18-18 32</inkml:trace>
  <inkml:trace contextRef="#ctx0" brushRef="#br1" timeOffset="79164.3578">1676 8290 0,'-18'18'16,"18"0"0,18-1-1,17-17 1,0 18-16,1-18 15,-19 0-15,54 0 16,-36 0-16,18 0 0,-18 17 16,0-17-16,18 0 0,0 0 15,-17 0-15,17 0 0,-18 0 16,18 0-16,0 18 0,-18-18 16,18 0-16,-18 0 15,53 0-15,-52 0 16,-1 18-16,0-18 0,0 0 15,54 17 1,-54-17-16,0 0 0,0 18 16,18-18-16,-17 0 0,52 0 15,-35 18-15,-18-18 16,18 0-16,-18 0 0,18 17 16,35-17-16,-52 0 15,17 0-15,-1 0 0,-16 0 16,70 0-1,-71 0-15,0 18 0,0-18 16,18 0-16,18 0 16,-18 0-16,-18-18 0,18 18 15,0 0-15,35 0 16,-35 0-16,-18 0 16,18 0-16,18 0 0,-18 0 15,0-17-15,-1 17 0,1-18 16,0 18-16,0-18 0,0 18 15,0 0-15,53-17 16,-53 17-16,0-18 16,-18 18-16,18 0 0,-18 0 15,53 0 1,-52 0-16,-1 0 0,0 0 0,18 0 16,18 0-1,-1 0-15,1 18 16,-36-18-16,0 0 15,18 0-15,-17 0 16,-19 0-16,18 0 0,-17 0 16,17 0-16,1 0 0,-19 0 15,19 0-15,-19 0 0,54 0 16,-54 0 0,19 0-16,-19 0 0,19 0 15,-1 0-15,0 0 0,18 17 16,-18-17-16,-17 18 15,53-18 1,-54 18-16,18-18 0,-17 0 16,17 0-16,1 17 0,17-17 15,-18 0-15,35 0 16,-34 0-16,-19 0 16,54 0-1,-36 0-15,-17 0 0,17 0 16,0 0-16,18-17 15,-35 17-15,17 0 16,-17 0 0,-1 0-1,1 0 1,0 0 46,-1 0-46,1 0 0,0 0 15,-1 0 16,-17-18-32,0 0 1,18 18-16,-18-17 0,0-1 16,0 0-16,0 1 15,18-18 1,-18 17-16,0-35 16,0 35-1,0-17 1,-18 17-16,18 1 0,0-18 15,0 17-15,0 0 16,0 1-16,0-1 16,18 0-16,-18-17 15,17 17-15,-17 1 16,18-1 0,-18-17-16,18 17 0,-18 1 15,17-1-15,1 0 0,-1-35 31,-17 36-31,18-19 16,-18 19-16,0-1 16,0 1-16,0-1 15,18 0-15,-18 1 16,0-1-16,0 0 0,0 1 16,17-36-16,-17 35 15,0-17-15,18 0 16,-18 17-16,0-17 0,0-1 15,18 1-15,-18 0 0,0 0 0,17-71 32,-17 70-32,0 1 0,18-18 15,-18 18-15,0-18 0,0 18 16,0-18-16,0-88 16,0 88-16,18 18 15,-18-54 1,0 36-16,0 18 0,0 0 15,0-18-15,0-18 16,0 19-16,0 16 0,0-17 16,0 0-16,0-35 15,0 35-15,0 18 16,0 0-16,0-18 0,0 18 16,0-1-16,0-17 0,0 18 15,0 0-15,0-18 0,0 18 16,0-18-16,-18-35 15,18 52-15,0 1 16,0-18-16,0 18 16,-18-1-16,18-16 0,0 16 0,0-17 15,0 0-15,0 18 0,0-18 16,0 0-16,0 0 0,0 1 16,0-54-1,0 70-15,0-17 0,0-105 16,0-1-1,-17 0 1,-1 18 0,18-18 15,0 71-15,0 35-16,0-141 15,0 159-15,0 0 16,0-1-16,0-34 15,18 52-15,-18-52 16,0 52-16,0-17 16,0 17-16,-18 0 15,18 1-15,-18 17 16,18-18 0,-17 36-16,17-1 15</inkml:trace>
  <inkml:trace contextRef="#ctx0" brushRef="#br1" timeOffset="83073.1339">2769 2434 0,'-17'0'15</inkml:trace>
  <inkml:trace contextRef="#ctx0" brushRef="#br1" timeOffset="83368.5542">2769 2434 0,'0'-17'0,"0"34"47,18 18-31,-18 1-16,0-1 15,0 53-15,0-53 16,0 1-16,0-1 0,0-17 15,0-1-15,0 19 16,18-19-16</inkml:trace>
  <inkml:trace contextRef="#ctx0" brushRef="#br1" timeOffset="83631.7564">2628 2716 0,'0'0'0,"18"18"16,-1 0 0,1-1-16,0 1 0,-1 0 15,1-18-15,0 17 0,17 1 16,0 0-1,-17-36 1,0 18-16,17-53 16,0 18-1,-35 17-15,18 0 16</inkml:trace>
  <inkml:trace contextRef="#ctx0" brushRef="#br1" timeOffset="87456.1049">6473 2223 0,'0'17'32,"0"1"-17,0-1-15,0 36 0,0-17 16,0 17-16,0-1 0,0 54 16,0-53-16,0-18 15,0 36 1,18-53-16,-18-1 0,0 1 15,18 0-15</inkml:trace>
  <inkml:trace contextRef="#ctx0" brushRef="#br1" timeOffset="87682.7338">6332 2646 0,'0'0'0,"36"53"16,-19-36-16,1 1 0,0 0 16,-1-1-16,18-17 15,-17 0-15,0 0 0,-1 0 16,19 0-16,-1-35 16,-17 17-16,-1-17 15,1 17-15,35-34 16,-36 16-16</inkml:trace>
  <inkml:trace contextRef="#ctx0" brushRef="#br1" timeOffset="90635.9931">26635 4092 0,'-18'0'16,"18"18"15,0 0-31,0 17 16,0 0-16,0 18 15,0-18-15,0 1 16,0-1-16,0 35 15,0-52-15,0 17 16,18 1-16,-18-19 16,0 1-1,-18-18 1</inkml:trace>
  <inkml:trace contextRef="#ctx0" brushRef="#br1" timeOffset="90869.1465">26405 4392 0,'0'0'0,"18"35"15,-18 1-15,18-19 16,-1 1-16,19 17 16,-1-17-16,18-1 15,-18-17-15,-17 0 0,17 0 16,-17-17-16,17 17 0,-17-18 15,17 1 1,-18-1-16,1 0 0,0-17 16,-1 17-16,1 1 15,0-19-15</inkml:trace>
  <inkml:trace contextRef="#ctx0" brushRef="#br2" timeOffset="103570.9658">29351 10495 0,'-18'0'109,"1"0"-78,-1 0-31,1-17 0,-19 17 16,1 0-16,0 0 16,-1 0-16,1 0 0,-18 0 15,0 0-15,0 0 0,-17 0 16,17-18-16,-88 18 16,70 0-16,1-18 15,-71 18-15,88 0 16,-18 0-16,1 0 0,17 0 15,-71 18 1,71-18-16,18 18 0,0-18 16,-1 17-16,1-17 0,18 0 15,-1 18-15,0-18 16,1 17-16,-1-17 31,18-17-31,-35 17 16,-1 0-1,19 0 1,17-18 15,17 18-15,1 18 0,-18-1 15,0 1-16,0 17 1,0-17 0,0 0-16,0-1 0,0 19 15,0-1-15,0 35 16,0-34-16,0 17 0,0-18 16,0 0-16,0 18 0,0 0 15,0 53 1,0-53-16,0 0 0,-18 105 15,18-122 1,0 17-16,0-1 0,18 37 16,-18-36-16,0-18 15,0 0-15,18 18 16,-18-18-16,0 1 0,0 17 16,0-36-16,17 36 15,-17-35-15,0 17 16,0-17-16,0-1 15,0 1 1,0 0 0,0-1 31,0 1-32,18-18 16,0 0-15,-1 0-16,1 0 0,0 0 0,-1 0 16,1 0-16,17 0 0,-17 0 15,17 0-15,36 17 16,-36-17-16,35 0 16,-17 18-16,-17-18 15,17 18-15,-18-18 0,53 17 16,-35-17-1,0 0-15,0 0 0,17 0 16,-17-17-16,0 17 0,53-18 16,-53 0-16,0 18 15,-18 0-15,18 0 0,18 0 16,-36 0-16,0 0 16,0 0-16,18 0 15,-35 0-15,0 0 16,-1 0-16,1 0 15,-18 18 1,0-36 15,17 18-15,1 0-16,-18-17 16,18 17-1,-18-35 1,0 17-16,0-17 0,-18-1 0,18 1 15,0-18-15,-18-88 16,18 53-16,0-18 16,0 0-16,0-35 0,0 0 15,-17 18-15,17 17 16,0 0-16,-18 35 0,18 18 0,0 0 16,-17-17-1,17 52-15,0 1 0,0-1 16,-18 18-16</inkml:trace>
  <inkml:trace contextRef="#ctx0" brushRef="#br2" timeOffset="105573.4655">9243 8714 0,'0'-18'78,"-18"18"-62,1 0-16,-1 0 15,0 0-15,1 0 16,-1 0-16,0 0 0,1 0 16,-19 0-16,19 0 15,-36 0-15,18 0 0,-1 18 16,-17-18-16,18 0 0,0 17 15,-53-17 1,35 18-16,17-18 0,-16 0 0,-1 18 16,0-18-16,-88 17 15,70 1-15,0-18 16,1 0-16,-18 0 0,17 17 16,-17-17-16,0 0 15,0 0-15,-1 0 0,1 0 16,0 18-16,-18-18 0,18 0 15,-18 0-15,18 0 0,-18 0 16,-106 0-16,1 0 16,105 0-1,18 0-15,-18 0 0,0 0 0,-88 0 16,106-18 0,0 18-16,-1-17 0,-16 17 15,16 0-15,1-18 0,-71 18 16,89-17-16,-18-1 15,17 18-15,-140-35 16,140 17-16,-70 0 16,70 18-1,1 0-15,-1-17 0,18 17 16,0 0-16,0 0 0,-35-18 16,35 18-1,18 0-15,17-18 0,-17 18 16,-18-17-1,36 17-15,-1 0 0,0 0 0,1 0 16,-1 0-16,0 0 0,1 0 16,-1 0-16,0 0 15,1 0 17,17 17-17,-18-17-15,1 18 16,-1 0-1</inkml:trace>
  <inkml:trace contextRef="#ctx0" brushRef="#br2" timeOffset="107763.886">3704 8643 0,'0'18'16,"0"-1"0,0 36-1,18-35-15,-18 17 0,0-17 0,0 17 16,17 18-16,1 18 16,-18-36-16,0 18 15,18 35 1,-18-35-16,0 0 0,0 0 0,0 0 15,17 0-15,-17-1 0,0 72 16,0-71 0,0 17-16,0-17 15,0 0-15,0 71 0,0-71 16,0 17-16,18-17 0,-18 0 16,0 0-16,0 0 0,18 70 15,-18-70 1,0 0-16,0 18 0,0-18 15,17 17-15,-17-17 0,0 18 16,18 52 0,-18-52-16,18-18 0,-18 17 0,0 71 15,0-70 1,0-1-16,0-17 0,0 18 16,-18 52-16,18-52 15,0-1-15,0-17 0,0 18 16,-18-18-16,18 17 0,0 1 15,-17-18-15,-1 70 16,18-70-16,0 18 16,-18 35-16,18-53 15,0-1-15,0 1 0,-17 71 16,17-71-16,0-18 16,0 18-16,-18 0 15,18 0-15,-18 0 0,18 0 16,0-18-16,-17 53 15,17-35-15,-18 70 16,18-70-16,0-17 16,0 34-1,-17-34-15,17-1 0,0 0 16,-18 36-16,18-36 16,0 0-16,0-17 0,0 17 15,0 0-15,0 1 16,0-19-16,0 1 15,0 0-15,0-1 0,0 1 0,0-1 16,18-17 0,-18 18-16,0 0 31,17-18-31,1 0 16,-1 0-1,1-18 1,0 0-16,-1 18 15,1-17-15,0 17 0,17-18 16,-17 18-16,-1 0 16,1 0-16,-1 0 15,1 0-15,0 0 0,17 0 16,-17 0-16,17 0 0,18 0 16,-18 0-16,-17 0 15,70 0 1,-53 0-16,1 0 0,-1 0 0,18 0 15,-18 0-15,18 0 0,-18 0 16,18 0-16,35 0 16,-35 0-16,0 0 15,0 0-15,53 0 16,-53 18-16,0-18 0,0 0 16,0 0-16,17 0 15,-17 0-15,71 0 16,-54 0-16,1 0 0,-1 0 15,1 0-15,70-18 16,-88 18-16,17 0 0,1-17 16,-1 17-16,1 0 15,0 0-15,-1 0 0,1-18 16,-1 18-16,71-18 16,-70 18-16,-1-17 0,1 17 15,70-18 1,-88 0-16,18 18 0,-19 0 15,19-17-15,-18 17 0,0 0 16,0 0-16,53 0 16,-71 0-16,18 0 15,35 17-15,-35-17 0,-18 0 16,18 0-16,35 18 16,-52-18-16,-1 0 15,18 0-15,35 0 16,-53 0-16,18 0 15,-18 0-15,1 0 0,17 0 0,-18 0 16,53 0 0,-17 18-16,-54-18 15,19 0-15,-1 0 0,0 0 16,36-18-16,-36 18 16,0 0-16,1 0 0,16 0 15,-34-18-15,0 18 16,-1 0-16,1 0 15,0 0 32,-1 0-31,1 0 0,0 0-1,-1 0 1,1 0-1,-1 0 1,1 0 0,-18-17-1,0-1 1,18 0 0,-18 1-16,0-18 15,-18 35-15,18-18 0,0-17 16,0 17-16,0 0 0,0-52 15,0 52 1,18-17-16,-18-18 0,17 18 16,-17-18-16,36-53 15,-19 53-15,1 0 16,0-17-16,-1 17 0,-17 0 0,18 0 16,-18-124-1,0 124-15,18 1 16,-18-19-16,0-52 15,0 52-15,0 0 0,0 1 16,0-18-16,0 17 16,-18 1-16,18-1 0,0 0 15,0-17-15,0 18 0,0-160 16,0 160 0,0-18-16,18-1 0,-18 1 15,0 0-15,17 0 0,-17 0 16,18-1-16,-18 1 0,0 0 15,0 0-15,0 0 16,0 0-16,0-107 16,0 107-16,0 0 15,0 0-15,0 0 0,0-18 0,0 18 16,0-1-16,0 1 0,0-88 16,0 105-1,0 1-15,0-1 0,0 18 16,0-17-16,0 17 0,0-71 15,0 71 1,0 1-16,0 16 0,0-17 0,-18 18 16,18 0-16,-35 0 15,35 17-15,-18 18 16,1 0-16</inkml:trace>
  <inkml:trace contextRef="#ctx0" brushRef="#br2" timeOffset="109154.6068">4110 10160 0,'35'-18'15,"0"18"-15,18 0 0,0 0 16,18 0-16,-1-17 0,107 17 16,-107-18-16,19 18 15,-19 0-15,71-18 16,-70 18 0,-18-17-16,-36 17 0</inkml:trace>
  <inkml:trace contextRef="#ctx0" brushRef="#br2" timeOffset="110119.534">4357 11906 0,'17'18'31,"19"0"-15,70-18-1,-54 0-15,19 0 0,0 0 16,-1 0-16,1 0 0,52 0 16,-70 0-16,0 0 15</inkml:trace>
  <inkml:trace contextRef="#ctx0" brushRef="#br2" timeOffset="110714.4942">4216 13794 0,'-18'0'15,"36"0"1,52-18 0,-17 18-16,0 0 0,88-18 15,-70 18 1,-1 0-16,19-17 0,-19 17 15,1-18-15,-18 18 0,-1 0 16</inkml:trace>
  <inkml:trace contextRef="#ctx0" brushRef="#br2" timeOffset="111373.9938">6138 10054 0,'18'0'31,"53"18"-16,-19-18-15,19 0 16,0 0-16,17 0 0,0-18 0,71 1 31,-89 17-31,-17 0 0</inkml:trace>
  <inkml:trace contextRef="#ctx0" brushRef="#br2" timeOffset="112007.8248">6227 12012 0,'-18'0'16,"36"0"-16,17 0 15,18 0-15,-18 0 16,18 0-16,70 0 16,-70 0-16,0 0 15,0 0-15,0 0 0,-18 0 16</inkml:trace>
  <inkml:trace contextRef="#ctx0" brushRef="#br2" timeOffset="112691.6734">6244 13758 0,'-17'0'16,"34"0"15,18 0-15,18-17-16,53-1 16,-53 18-16,18 0 15,-1 0-15,1 0 0,-18 0 16,17 18-16,-17-18 0</inkml:trace>
  <inkml:trace contextRef="#ctx0" brushRef="#br2" timeOffset="113542.0207">7938 10037 0,'-18'0'15,"36"0"1,-1 0 0,71 0-16,-35 0 15,0 0-15,0-18 0,106 0 16,-89 18-16,1-17 16,0 17-16,-19 0 0,-16 0 15</inkml:trace>
  <inkml:trace contextRef="#ctx0" brushRef="#br2" timeOffset="114021.75">8043 12012 0,'-17'0'16,"34"0"-16,1 0 0,53 0 15,-19 18-15,1-18 16,-17 0-16,87 17 16,-70 1-16,0-18 15,70 0-15,-70 0 16,-17 0-16,-1 0 16</inkml:trace>
  <inkml:trace contextRef="#ctx0" brushRef="#br2" timeOffset="114499.1681">7955 13723 0,'-17'0'15,"34"0"-15,18 0 16,36-18-1,0 18-15,-19 0 0,19 0 16,0 0-16,-19 0 0,19 0 16,53 0-16,-72 0 15,-16 0-15</inkml:trace>
  <inkml:trace contextRef="#ctx0" brushRef="#br2" timeOffset="115499.9192">28610 12753 0,'0'-18'16,"0"36"31,18 70-32,-18-35-15,18 18 0,-18 52 16,17-70-16,-17-18 15,18 18-15,-1-18 16,1 1 0,-18-19-16,0 1 15</inkml:trace>
  <inkml:trace contextRef="#ctx0" brushRef="#br2" timeOffset="115768.3024">28293 13106 0,'0'0'16,"17"-18"-1,1 18-15,0-18 0,17 1 16,0-18-16,-17-1 0,35-17 16,-18 18-16,-17 0 15,-1-1-15,19-34 16,-36 35-16,17 17 15,-17 0-15,18 18 0,0 0 16,17 18-16,-18 0 16,19 17-16,-1 0 0,0-17 15,18 17-15,-17 0 16,-1 1-16,0-19 0</inkml:trace>
  <inkml:trace contextRef="#ctx0" brushRef="#br2" timeOffset="123603.3657">29404 14288 0,'0'17'78,"0"36"-62,0-18-16,0 54 15,0-54-15,0 18 0,0 0 16,0-18-16,0 53 16,0-35-16,0-18 0,0 1 15,0-1-15,0-17 0,0 17 16,18-18-16,-18 1 15,0 0-15,-18-18 32</inkml:trace>
  <inkml:trace contextRef="#ctx0" brushRef="#br2" timeOffset="123904.0033">29192 14746 0,'18'18'16,"0"52"0,-1-34-16,19 17 15,16 17 1,-16-35-16,-19-17 0,19 17 15,-1-17-15,18-18 16,-18 0-16,0 0 0,36-53 16,-36 18-1,1-1-15,-1 1 0,0 0 0,-17 0 16,-1-1-16,-17 1 16</inkml:trace>
  <inkml:trace contextRef="#ctx0" brushRef="#br2" timeOffset="129242.602">7444 15240 0,'-18'0'46,"0"0"1,1 0-31,-1 0 0,0 0-1,1 0 1,-1 0-1,1 0 1,17 18-16,-18-18 16,0 17-1,1 1-15,17 0 16,-18-18-16,0 17 16,18 1-16,0-1 15,-17 1-15,17 0 0,0 35 16,0-36-1,0 1-15,0 17 0,0-17 16,0 17-16,0 0 0,0 36 16,-18-36-16,18 1 15,-18 16-15,18-16 0,0-1 16,-17 0-16,17 36 16,-18-54-16,18 19 0,0-1 15,0 0-15,0 1 16,0-1-16,0 0 0,0 0 15,18 36-15,-18-53 16,0 17-16,0 0 0,17 18 16,-17-18-16,0 1 15,18 17 1,-18-36-16,0 18 0,0 1 16,0-19-16,0 19 0,18 17 15,-18-18-15,0 18 16,17 0-1,-17-36-15,0 19 0,18-1 16,-18 0-16,0 0 0,0 18 16,18-35-16,-18 0 15,0-1-15,0 36 16,0-35-16,0-1 0,0 19 16,0-19-16,0 1 0,0 17 15,0 18 1,0-35-16,0 17 0,0-17 15,0 35 1,0-18-16,0 0 0,0 1 0,17-19 16,-17 18-16,0 36 15,0-53-15,0-1 0,0 19 16,0-1 0,0 0-16,0-17 0,0-1 15,18 19-15,-18-1 16,0-17-16,0-1 15,0 1-15,18 0 0,-18-1 0,0 18 16,0-17-16,0 0 16,17 17-16,-17-17 15,0 17-15,0-17 16,0-1-16,0 1 0,0 17 16,18-17-1,-18-1-15,0 1 0,0 0 16,17 17-1,-17-17-15,18 17 16,-18-18 0,18 1-1,-18 0-15,17-1 16,-17 1 0,18 0-16,0-18 15,-18 17 1,17 1-1,1-18 1,-18-18 0,18 18-16,-1-53 15,1 36-15,-18-19 0,17 1 16,1 0-16,0 17 16,-18 1-16,17-1 15,-17-17-15,18-1 16,-18 19-16,18-1 15,-18-35-15,0 18 16,0 17-16,17 1 0,-17-54 16,18 54-16,-18-19 15,0 1-15,0 17 16,18-17-16,-18-36 16,0 1-1,0 35-15,17-54 0,-17 54 16,0-18-16,18-17 15,-18 34-15,17-16 16,-17 16-16,0 1 16,0 0-16,18 17 0,-18-17 15,0-18-15,0 18 0,0-1 16,18-34 0,-18 17-16,0 18 0,0-71 15,0 53-15,0 18 16,0-18-16,0-53 15,0 53-15,0 0 0,-18 0 16,18-70 0,-18 70-16,18 0 0,0 17 15,0-16-15,-17 16 0,17-52 16,0 53-16,0-1 16,0-16-16,0-37 15,0 36-15,0 1 16,0-19-16,0 18 0,0-53 15,0 53-15,0 18 16,0-36-16,0 54 16,-18-71-1,1 52-15,17 1 0,-18 0 16,-17-18 0,17 35-16,0-17 0,1 35 15,-19-18-15,-16 1 16,16 34-16,19-17 15,-36 36 1,35-19-16,0 19 0,18-19 16,-17 1-16,-1-1 0,18 1 0</inkml:trace>
  <inkml:trace contextRef="#ctx0" brushRef="#br0" timeOffset="144407.9022">29404 12471 0,'-18'0'31,"-17"53"1,17-36-32,1 19 0,-1-1 15,18 0-15,-35 18 16,17-18-16,18 1 15,0-19-15,36 18 16,-1-17-16,0-18 0,0 18 16,71-18-16,-70-18 15,16 18-15,-16 0 0,17-18 16,-53 1 0</inkml:trace>
  <inkml:trace contextRef="#ctx0" brushRef="#br0" timeOffset="144613.4033">29580 12612 0,'-35'88'15,"70"-176"-15,-70 211 0,35-70 16,0 35-1,18-35-15,-18-17 16,17-1-16,-17 0 0,18-17 0,17 17 16</inkml:trace>
  <inkml:trace contextRef="#ctx0" brushRef="#br0" timeOffset="144804.087">29863 12806 0,'53'53'0,"-106"-106"0,123 141 16,-35-70-16,-17 17 0,17-17 16,18 35-1,-53-36-15,18-17 0,0 18 0</inkml:trace>
  <inkml:trace contextRef="#ctx0" brushRef="#br0" timeOffset="144984.4335">30074 12735 0,'0'0'0,"-53"53"16,18-35-16,0 17 15,17 0-15,1 1 0,-1-1 16,0 0-16,18 1 0,-17 16 16</inkml:trace>
  <inkml:trace contextRef="#ctx0" brushRef="#br0" timeOffset="145236.967">30339 12629 0,'0'0'16,"-35"71"-16,17-36 0,18 36 16,18-36-1,17-17-15,0 17 0,71 0 16,-53-35-16,17 18 15,1-18-15,35 0 16,-71 0-16,-17-18 0,-1 18 16,-17-17-16</inkml:trace>
  <inkml:trace contextRef="#ctx0" brushRef="#br0" timeOffset="145375.632">30656 12841 0,'18'159'0,"-36"-318"0,54 406 16,-19-176-16,1-1 0,-18-17 15,18 18-15</inkml:trace>
  <inkml:trace contextRef="#ctx0" brushRef="#br2" timeOffset="190520.5327">29951 15363 0,'-18'-17'63,"1"17"-48,17-18 1,-18 1-1,0 17 1,18-18-16,-17 0 0,-19 18 16,19-17-16,-36 17 15,18 0-15,-1-18 16,1 18-16,0 0 16,-1 0-16,1 0 0,-53 18 15,53-18-15,17 0 16,-53 17-1,54-17-15,-1 0 0,-17 0 0,17 18 16,1-18-16,-19 0 16,19 0-1,-1 0-15,0 0 0,1 18 16,-1-18-16,-17 0 16,17 17-16,1-17 0,-1 18 15,0-18-15,1 35 16,-1-17-1,0-1-15,18 1 0,-17 0 16,-1 17-16,18-17 16,-17 17-1,17-17-15,-18-1 0,18 1 16,0 17 0,0-17-16,0-1 0,0 19 15,-18-19-15,18 1 0,0 35 16,0-36-16,0 19 15,-17-1-15,17 0 16,0 18 0,0-18-16,0-17 0,17 35 15,-17-35-15,0 17 16,18-17-16,-18 17 0,0-17 16,0 34-16,0-16 15,0-19-15,0 19 0,0-19 16,-18 54-1,18-36-15,0 0 0,0 18 16,0-17-16,0-1 16,0 0-16,0 0 0,0-17 15,0 17-15,0 1 0,0 17 16,18-18 0,-18-18-16,0 19 0,0-1 15,0 18-15,18-18 16,-18 18-16,0-18 15,0 18-15,-18-35 16,18 35 0,0-36-16,0 19 0,0-1 15,0-17-15,0 35 16,0-36-16,0 19 16,0-19-16,0 1 0,0-1 15,0 36 1,0-35-16,0 17 0,18 18 15,-18-18-15,0 1 16,0-19-16,0 1 0,17 0 16,-17 17-1,0-17-15,0-1 0,18 1 16,-18 17-16,0 0 16,-18 1-16,18-19 0,0 19 15,0-19-15,0 1 0,-17 0 16,17 17-16,17 0 15,1-17-15,-18-1 16,17 1 0,1 0-16,-18-1 0,18-17 15,-18 18-15,0 0 16,17-1-16,-17 1 0,0-1 16,18 1-1,0 0-15,-1-18 16,-17 17-1,18-17-15,0 0 16,-1 18-16,1 0 16,-1-1-1,1-17-15,0 18 16,17-18 0,-17 18-16,17-18 15,-17 0-15,-1 0 0,18 0 16,-17 0-16,0 0 0,17 0 15,-17 0-15,-1 0 16,1 0-16,0 0 16,17 0-16,0 0 15,-17 0-15,-1 0 0,1-18 16,35 0-16,-35 18 16,-1-17-16,1 17 0,0 0 15,-1-18 1,1 18-16,-1-18 15,1 1-15,0 17 16,-1 0-16,1-18 0,0 0 16,-1 1-1,1-1 1,0 18-16,-1-17 0,-17-1 16,18 18-16,-1-35 15,-17 17-15,18 0 0,0-17 16,-1 0-1,1 17-15,0 1 16,-18-1-16,17-17 16,1 17-16,-18 0 0,18 1 15,-18-19-15,17 1 16,-17 17-16,0-17 0,0-18 16,18 18-16,-18-53 15,0 53 1,18-18-16,-18 17 0,0 1 15,17-18-15,-17 18 16,0-18-16,0 18 16,0 17-16,0-17 0,0 17 15,0-17-15,0 0 0,0-36 16,18 0 0,-18 19-16,0 16 15,17-70-15,-17 71 16,0 0-16,18-18 0,-18 18 15,0-36 1,0 18-16,0 18 16,0-36-16,0 36 15,0 0-15,0 0 0,0 17 16,18-17-16,-18-36 16,17 53-16,-17-17 0,0 0 15,0 17-15,18-35 16,-18 18-16,0 17 15,0-17-15,0 0 0,0 0 16,0-36-16,0 36 16,0-53-1,0 52-15,0 19 0,0-19 16,0 19-16,-18-1 0,18-17 16,-17 0-16,-1-1 15,18 1-15,-35-18 16,35 18-16,-18-1 15,1 1-15,-1-18 0,-17 18 16,-1-18-16,-34-35 16,34 70-16,1 1 15,0-1-15,-36 18 16,36 18-16,0-1 0</inkml:trace>
  <inkml:trace contextRef="#ctx0" brushRef="#br0" timeOffset="216064.1149">18009 5962 0,'-17'0'62,"17"-18"-46,-18 18-16,0-17 15,1 17 1,-1-18-16,0 0 16,1 18-1,-18-17-15,17 17 16,0-18-16,1 18 16,-1 0-16,-17 0 0,17 0 0,-35-18 15,36 18-15,-19 0 16,19 0-16,-19 0 15,1-17-15,0 17 0,17 0 16,-17-18-16,0 18 0,-1 0 16,1 0-16,-18 0 15,18 18-15,0-18 0,-1 0 0,19 17 16,-19-17-16,1 0 16,0 0-16,17 0 15,1 0-15,-1 0 16,0 0-16,-17 18 0,17-18 0,-17 18 15,0-1-15,17 1 16,-17 0-16,17-1 0,-17 19 16,-18 17-1,35-36-15,1 1 0,-19 35 16,19-36-16,-1 19 16,1-19-16,-1 36 15,18-18-15,-18 1 16,18-1-16,-17 0 0,17 1 0,-18 34 15,18-35 1,-18 18-16,18-17 0,0 34 16,-17-17-16,17 18 15,0-36-15,-18 0 16,18 53 0,-18-52-16,18-1 0,0 0 15,0 53-15,0-52 16,0 17-16,0-18 15,0 0-15,0 18 0,0-18 0,18 54 16,-18-37-16,0 1 16,0 0-16,18 0 15,-18 0-15,0 0 0,0 0 16,0 35-16,0 18 16,0-53-16,0 0 15,0-18-15,0 18 0,17 0 16,-17-18-16,0 18 15,0 0-15,18 0 0,-18 0 16,18 106 0,-18-124-16,0 71 15,17-18 1,-17-35-16,18 35 16,-18-53-16,18 71 15,-18-71-15,0 18 0,0 53 16,0-53-16,0 35 15,0-35 1,17 35-16,-17-35 0,0 0 16,0 0-16,18 35 15,-1-35-15,-17-17 16,18 16-16,-18-16 16,0-1-16,18 18 0,-18-18 0,17 36 15,1-18-15,-18-36 16,0 19-16,18-1 15,-18 35-15,0-34 16,0-1-16,0 0 0,17 36 16,-17-36-1,0 0-15,18 18 0,-18-17 16,18-19-16,-18 18 0,0 1 16,17 17-16,-17-18 15,18-17-15,-18 52 16,0-52-16,18 17 15,-18-17-15,0 17 0,0-17 16,0-1-16,17 1 0,1 17 16,-1-17-16,-17-1 15,18 1-15,0-18 0,-1 18 16,1-1-16,0 1 16,-1-18-1,1 18-15,0-18 0,-1 17 16,1-17-1,-1 0-15,1 0 0,0 0 16,17 0 0,-17 0-16,-1 0 0,1 0 15,17-17 1,-17 17 0,-1-18-16,1 18 0,0 0 0,17-18 15,-17 18-15,-1-17 16,19 17-1,-19 0-15,1-18 16,0 18-16,-1-18 0,1 18 16,-1-17-16,1-18 15,17 17-15,-17 18 0,-18-18 16,18 1-16,-1-1 0,19 0 16,-19 1-16,1-1 15,17-17 1,-17 17-16,-1 1 0,1-19 15,0-17 1,-1 36-16,1-19 0,0 1 0,-18 17 16,17-17-16,1 0 15,-1 17-15,-17-17 0,18 0 16,0 17-16,-1-17 0,1 0 16,-18-1-16,18 1 0,-1-36 15,1 19-15,-18 16 16,18-17-16,-18 18 0,17-18 15,1-35 1,-18 53-16,18-18 0,-18 17 16,17-16-16,-17-1 0,18 0 15,-18 17-15,17-69 16,-17 52-16,0 0 0,18 0 16,-18 0-16,18-35 15,-18 52-15,17-52 16,-17 35-16,18 0 15,-18 1-15,0-1 0,0 0 16,0 0-16,0-18 16,0 1-16,0 17 0,18-18 15,-18 18-15,0-105 16,17-1 0,-17 0-1,0 106 1,0-53-16,0-70 15,18-1 1,-18 36 0,0 53-1,18 35-15,-18-88 32,0 71-32,0 17 0,0-18 0,-18 1 15,18-1-15,0 0 16,0 19-16,0-19 0,0 18 15,-18-53-15,18 53 16,-17 0-16,-1 0 16,0 1-16,1-19 0,-19 0 0,1 1 15,-35-71 1,34 70-16,1 18 0,0-17 16,-1 52-1,19 0-15,-1 18 0,1 0 16,-1 18-16</inkml:trace>
  <inkml:trace contextRef="#ctx0" brushRef="#br0" timeOffset="218138.6523">19226 5115 0,'0'53'15,"0"-35"1,0 17-16,0 18 15,0-18-15,0 18 16,0-35-16,0 17 0,0-17 16,0-1-16,18-17 15</inkml:trace>
  <inkml:trace contextRef="#ctx0" brushRef="#br0" timeOffset="218338.5522">19085 5468 0,'0'0'15,"18"53"-15,0-35 0,-1-18 0,1 17 16,-1-17-16,19 0 16,-1 0-16,-17 0 0,-1-17 15,1-1-15,0 18 0,17-35 16,-35 17-16,0 0 15,0-17 1</inkml:trace>
  <inkml:trace contextRef="#ctx0" brushRef="#br0" timeOffset="220941.7983">21325 6085 0,'0'-17'31,"0"-1"-15,-17 18-16,17-17 16,-18 17-1,1-18-15,-1 18 16,0-18 0,1 18-1,-1-17-15,0 17 0,-17 0 16,17-18-16,-17 18 15,0 0-15,17 0 16,-17 18-16,0-18 0,17 0 16,-35 0-16,18 17 15,17-17-15,-35 0 16,36 0-16,-1 0 16,0 0-16,1 0 0,-1 0 15,-17 18-15,17-18 16,1 18-16,-1-18 0,0 17 15,1 1-15,-1-18 0,-35 53 16,35-36-16,1 1 16,-1 0-16,0-1 15,1 1-15,-1 17 16,1-17-16,-19 70 16,36-35-1,-17 53 1,17-71-16,0 0 15,-18 54 1,0-19 0,1-35-16,-1 36 15,0 17-15,18-35 0,0-18 16,-17 1-16,17 16 0,0-16 16,-18-1-16,18 0 15,0 1-15,0-1 0,0 18 16,0-18-16,0 0 0,0 1 15,0-1-15,0 18 0,0-18 16,0 18-16,0-18 16,0 18-16,0 0 0,0-18 15,0 18-15,-17 0 0,17 0 16,0 0-16,0 0 0,0 0 16,0 0-16,0 0 0,0-18 15,0 18-15,0-18 16,0 18-16,0-18 0,0 18 15,0-17-15,0-1 0,0 18 16,0 17-16,0-17 16,0 0-16,-18-18 15,18 18-15,0 0 0,0 0 0,0 0 16,0 0-16,0 0 0,0-18 16,0 18-16,-18 0 15,18 0-15,0 0 0,0 0 16,0-18-16,0 18 0,0 0 15,0-18-15,0 18 16,18 35-16,-18-35 0,0-17 16,18-1-16,-18 18 15,17-18-15,-17 18 0,0-18 16,18 18-16,-18-18 0,0 18 16,17-17-16,-17 16 0,0-16 15,0 17-15,0-18 16,0 0-16,0 18 0,0-18 15,0 36-15,18-53 16,-18 17-16,0 0 0,0-17 16,18 35-1,-18-36-15,0 19 0,0-19 16,17 19-16,-17-19 0,18 18 16,0 1-16,-1 17 15,-17-36-15,18 19 0,-18-19 16,18 19-1,-18-19-15,17 1 0,-17-1 0,18 1 16,-18 0-16,17 17 16,-17-17-16,18-1 0,0 19 15,-18-19-15,35 1 16,-17-1-16,-1 1 0,1 0 16,17-1-1,1-17-15,-1 18 16,-18 0-16,1-18 0,17 17 15,-17-17 1,0 0-16,35 0 16,-36 0-16,18 0 15,1-17-15,17 17 16,-36-18-16,1 18 16,17-18-16,-17 1 0,-1 17 15,1-18-15,0 18 0,17-18 16,-17 18-16,-1 0 0,1-17 15,0 17-15,17-18 16,-17 1-16,-1-1 16,18-35-16,-17 35 15,0-17-15,17 17 0,-17-17 16,-1 0-16,1 0 0,17-18 16,-17 17-1,-1 1-15,1 0 0,0 0 16,-1-1-16,1 1 0,0 0 15,-18-1-15,17 1 0,1 0 16,-18 0-16,18-1 0,-18 1 16,0-18-16,17 18 0,-17-53 15,0 52-15,18-17 16,-18 18-16,0 0 16,17-18-16,-17 0 0,18 18 15,-18-18-15,18-18 0,-18 18 16,0-17-16,17 17 0,1-71 15,-18 54-15,0 17 16,18-70 0,-18 52-16,17 0 0,-17 19 15,0-19-15,0 0 0,0 18 16,0-88 0,0 71-16,0 17 0,18-18 15,-18 18-15,0-17 0,0 17 16,18-18-16,-18 18 0,0-17 15,17-36-15,-17 53 16,0-17-16,0-124 16,-17 123-1,17-17-15,-18 17 0,0-17 0,1-71 16,-1 89 0,18-1-16,-18 18 0,1-70 15,17 52-15,-18 18 16,18-17-16,-18 17 0,18-18 15,-35-158 1,18 141-16,-19 0 16,19 17-16,-19 18 0,1-53 15,0 71-15,0 0 16,17 0-16,0-1 16,1 1-16,-19-18 0,36 35 15,-17 18-15,17-17 16,-18 17-16</inkml:trace>
  <inkml:trace contextRef="#ctx0" brushRef="#br0" timeOffset="232225.287">6544 3104 0,'18'-17'16,"-1"-1"-1,1 1 1,0 17-16,-36 0 47,18-18-16,-18 18-15,18-18-1,-17 18-15,-1 0 16,18-17-16,-18 17 16,1 0-16,17-18 0,-18 18 15,-35 0 1,36 0-16,-36 0 15,35 0-15,0 18 16,-17-18-16,17 17 0,1 1 16,-1-18-16,-35 35 15,36-17-15,-1-18 0,-17 17 16,-18 36 0,35-35-16,-17 0 0,17-1 15,1 19-15,-1-19 0,-17 1 16,17-1-16,0 1 0,1 17 15,-1-17-15,-17 35 16,17-18 0,1-17-16,17 0 0,-36 34 15,36-34-15,-17 17 16,-1 18-16,18-35 16,-18 52-1,18-52-15,0 17 0,0 1 0,-17 17 16,-1-18-1,18 0-15,0 0 0,-18 36 16,18-36-16,0 1 16,-17-1-16,17 0 0,0 18 15,0-18-15,0 1 16,0-1-16,0 18 0,0 17 16,-18-34-16,18 16 15,0-16-15,0 34 16,0-17-16,0-17 0,0-1 15,0 0-15,0 0 16,0 1-16,18 17 0,-18-18 16,0 0-16,0 18 0,0 70 15,0-70 1,0 0-16,0 124 16,0-124-16,0 17 15,0 36 1,0-53-16,0 0 0,0 17 15,0 36 1,-18-70-16,18 16 0,0-16 0,0 52 16,-17-53-16,17 0 15,0 1-15,17 52 16,-17-53-16,0 18 0,0-18 16,18 124-1,-18-106-15,0 53 16,0-36-1,-18-17-15,18 0 0,0 0 0,0 0 16,0-18-16,0 18 16,0-17-16,0 17 0,0-18 15,0 18-15,0 0 0,0-18 16,18 18-16,-18-18 0,17 36 16,-17-36-1,18 0-15,0 0 0,-18 1 0,17-1 16,1 0-16,0-17 15,-18 17-15,35 36 16,-17-1 0,-1-17-16,1-17 15,-1-1-15,1 0 16,0 0-16,-1 1 16,1-19-16,0 1 0,-1 0 15,1 17-15,0-18 16,-1 1-16,1 0 0,0-1 0,-1 1 15,1 0-15,-1-1 0,1 1 16,0 0-16,-1-1 16,36 36-1,-35-35-15,0-18 0,52 17 16,-35-17 0,-17 0-16,35 0 15,-35 0 1,-1 0-16,1 0 0,-1 0 0,19 0 15,-19-17-15,1 17 16,0 0-16,-1-18 0,19 1 16,-19-1-16,1 0 15,0-17-15,34-18 16,-34 35-16,0-17 0,17 0 0,-17 17 16,52-70-1,-52 70-15,17-52 16,-17 35-1,-18-1-15,17-17 0,19-17 16,-19 35-16,1-1 16,-18 1-16,18 0 0,-1-1 15,1 1-15,17-53 16,-17 53-16,-1-1 0,19-52 16,-36 53-16,17 0 15,1-18-15,0 17 0,-1-69 31,1 69-31,-18 1 0,18 0 16,-1-89 0,1 89-16,-18-18 15,0 18-15,17 0 0,-17-18 16,0 0-16,18 17 0,-18-16 16,18-1-16,-18 0 0,17 0 15,-17 17-15,0-69 16,0 52-16,0 0 0,0 0 15,0-18-15,0-52 16,0 70-16,0 0 16,0 0-16,0-70 15,0 70-15,0 0 0,0 0 16,0 0-16,0-18 16,18 19-16,-18-1 0,0 0 0,0 0 15,0 0-15,-18-18 16,18 18-16,0 0 0,0-17 15,0 17-15,0 0 16,0 18-16,0-71 0,18 18 16,-18 35-1,0 0-15,0 0 0,0-70 16,0 70-16,0-88 16,-18 70-16,18 18 15,-17-18-15,17 36 0,0-18 16,-18 18-16,0-53 15,1 35-15,-1 18 16,1-1-16,-36-69 16,17 52-16,-17-18 0,18 0 15,-53-70 1,53 71-16,-1 17 0,1 0 16,0 18-16,0 17 0,-1 0 0,-17-17 15,18 35 1,-18-17-16,36 17 15,-1 0-15,-17 0 0,17 0 16,18 17 0</inkml:trace>
  <inkml:trace contextRef="#ctx0" brushRef="#br0" timeOffset="234364.8144">9825 3193 0,'0'-18'16,"-18"18"-1,18-18 17,-17 18-17,-1 0 16,0 0-31,1 0 16,-1 18-16,0-18 16,1 18-16,-1-1 0,18 1 15,-18 17-15,1-17 0,-1 52 16,1-34-16,-1-1 16,18 0-16,-18 18 15,1-18-15,17 18 0,-18 36 16,0-37-16,18 1 15,-17 0-15,17 0 0,0 0 16,-18 71 0,0-71-16,18 17 0,-17 1 15,17-1-15,-18 1 0,18-1 16,-17 89-16,-1-88 16,18-1-16,-18 18 0,18-17 15,0-18-15,-17 88 16,17-71-16,0-17 15,-18 89-15,18-54 16,0 159 0,0-159-16,0 0 0,0 0 15,0 71 1,0-71-16,18-17 0,-18-1 16,0 1-16,0-1 0,0 1 15,0-18-15,0 17 0,0-17 16,0 18-16,0-18 0,0 0 15,0 17-15,0-17 0,0 0 16,0 0-16,17 0 16,-17 0-16,0 0 0,18 0 15,-18 53-15,18-54 16,-18 1-16,17 88 16,-17-88-1,0-17-15,18-1 0,-18 18 16,0-18-16,17 18 0,-17-18 15,0 1-15,18 52 16,0-53-16,-18 0 0,0 1 16,17-19-16,1 19 0,-18-19 15,35 36 1,-17-18-16,0-17 0,-1 17 16,-17-17-16,18 0 0,-1-1 15,1 1-15,0-18 0,-1 18 16,19-1-1,-19-17-15,19 18 16,-19-1-16,19 1 16,-19-18-16,1 0 15,17 0-15,36-18 16,-36 18-16,0-17 16,-17 17-16,52-35 15,-34 35-15,-19-18 0,19 0 16,-1-17-16,0 17 15,-17-17-15,52-18 16,-52 18-16,17 0 0,36-71 16,-36 53-1,-17 18-15,-1 17 16,19-17-16,-19-36 16,1 36-16,0-18 15,17-53-15,-18 35 16,1 19-16,0-1 0,-1 0 15,19-35 1,-19 35-16,1 0 0,0-18 16,-1 18-16,1-17 0,-18 17 15,35-106-15,-35 88 16,0-17-16,18-88 16,-18 88-16,17-1 0,-17 1 15,18 18-15,-18-18 0,18 17 16,-1-88-1,-17 71-15,18 0 0,-18 0 16,0-1-16,0 1 16,0-123-16,-18 105 15,18 18-15,0-1 0,0 1 0,0 18 16,0-71 0,0 70-16,0 0 0,0-17 15,0 18-15,0-1 0,0-17 16,0 0-16,-17 0 15,17-18-15,-36 17 0,1 1 16,0 0-16,0 0 0,-1 17 16,1 1-16,17 17 0,-52-35 15,35 52-15,-1-17 16,1 18-16,-18-53 16,18 53-16,-18-18 0,18 18 15,-1-1-15,1 19 16,-18-19-16,18 19 0,0 17 15,-18-18-15,17 36 0,-69 52 16,69-17 0,-17 71-1</inkml:trace>
  <inkml:trace contextRef="#ctx0" brushRef="#br0" timeOffset="235994.0803">31027 4957 0,'17'0'15,"-17"-18"1,18 18-1,-18-18 17,-35 18-17,17 0-15,1 0 0,-19-17 16,1 17-16,-18 0 16,-70 0-16,-36 0 15,-18 17 1,72-17-16,16 18 0,-69-18 15,87 0-15,18 0 16,18 0-16,0 0 0,-54 18 31,72-18-31,-1 17 16,1-17 0,17 18-16,-18-1 15,0 1-15,-17 17 16,17-17-16,1 0 0,-1-1 15,0 19-15,1-19 16,17 18-16,0 1 0,17 52 16,-17-53-16,18 18 15,-18 0-15,0 0 16,0 18-16,0-1 0,0-17 0,0 88 16,0-88-1,0 18-15,0-18 0,0-1 16,0-16-16,0 52 15,0-53-15,0 18 16,0-35-16,0 17 16,18 0-16,-18-17 15,17 0 1,1-1-16,0 1 0,-1-18 16,1 17-16,17 1 0,-17-18 15,-1 18-15,19-18 0,17 17 16,-18-17-1,0 0-15,71 18 16,-53 0-16,0-18 0,17 17 16,1-17-16,17 0 0,89 0 15,-89 0-15,0-17 16,0 17-16,53-18 16,-88 18-16,0 0 15,-18 0-15,18-18 16,-35 18-16,0-17 0,-1 17 15,1-18-15,-1 18 0,-17-18 16,18-17-16,-18 18 0,0-19 16,0-17-16,0 0 15,0-17-15,0 17 0,0-35 16,0 0-16,18 17 0,-18-17 16,0-89-16,0 107 15,-36-89 1,19 89-16,-1-1 0,1 18 15,-19 18-15,19-18 0,-19 0 16,19 18-16,-1 17 16,0 0-16,1 1 15</inkml:trace>
  <inkml:trace contextRef="#ctx0" brushRef="#br0" timeOffset="239631.1647">10883 2999 0,'18'0'15,"-36"0"1,1 0-1,-1-18-15,0 18 16,1 0-16,-19 0 0,19-18 16,-19 18-16,1 0 15,0-17-15,-18 17 0,-70-18 16,70 18-16,-89 0 16,54-18-16,0 18 15,0 0-15,-18 0 0,-106 0 16,107 0-1,-19-17-15,1 17 0,17 0 0,-35 0 16,17 17-16,-158-17 16,159 18-16,-19-18 15,1 18-15,0-18 0,0 17 16,0-17-16,0 18 0,-124 0 16,124-18-1,18 17-15,-1-17 0,1 18 16,-1 0-16,-105-1 15,123 1-15,0-18 0,18 17 16,0 1-16,0 0 0,0-18 16,17 17-16,-17-17 15,17 18-15,-105-18 16,123 0-16,0-18 16,18 18-16,-1 0 0,-16 0 15,34 0-15,0 0 16,1 0-16,-1 0 15,18 18 1,18 0 0,-18-1-16,0 1 15,0 17-15,0-17 0,0 17 16,0 106 0,0-88-16,0 18 15,17 70-15,-17-53 16,0-17-16,0 17 0,0 88 15,0-70-15,-17 0 16,17 0-16,-18-1 0,18 19 16,-18-18-16,18 0 15,-17 17-15,17-17 0,-18 0 16,18 0-16,-18 17 0,1 89 16,17-89-16,-18-17 15,18-18-15,-18 124 16,1-124-16,17 18 15,-18-18-15,18 0 0,0 18 16,0-18-16,0 1 0,0-1 16,18 141-1,-1-141-15,1-17 16,0-1-16,-18-17 0,17 18 0,19 52 16,-36-70-1,17 18-15,1 35 16,0-53-16,-18-1 0,0-16 15,17 52 1,1-35-16,-18-18 0,0 0 16,18 1-16,-18-1 0,0-17 15,17 34-15,-17-34 16,18 0-16,-18-1 0,17 1 16,-17 0-16,18-1 0,0 19 15,-1-19 1,1 1-1,0-18 1,-1 18 0,1-18-16,0 0 0,-18 17 15,17-17-15,1 0 0,17 0 16,0 0 0,-17 18-16,17-18 0,1 0 15,-19 0-15,54 0 16,-36 17-16,18-17 0,35 0 15,-35 0 1,0 0-16,0 0 0,106 0 16,-89 0-1,1 18-15,-18-18 0,17 0 16,1 18-16,-18-18 0,17 17 16,1-17-16,-18 0 0,88 18 15,-71-18-15,1 0 16,0 0-16,-1 0 15,1 0-15,17 0 0,-18 0 16,19 0-16,-19 0 0,107 0 16,-89-18-1,-18 18-15,18-17 0,1 17 0,-1-18 16,-18 0-16,19 18 0,-1-17 16,0-1-16,0 1 15,71-1-15,-71 0 16,0 18-16,1-17 15,-1-1-15,-18 18 0,18-18 0,-17 18 16,0 0-16,87-17 16,-87 17-16,-18 0 15,17-18-15,1 18 0,-18 0 16,0 0-16,17 0 0,-17 0 16,0 0-16,-18 0 0,18 0 15,0 0-15,-17 0 16,-1 0-16,0 0 0,0 0 15,1 0-15,-1 0 0,-17 0 16,34 0-16,-16 0 16,-19 0-16,1 18 15,0-18-15,17 0 16,-17 17 0,-1-17-16,1 0 15,-1 0-15,1 0 16,-18-17 46,0-1-46,0 0 0,0 1-16,0-19 15,0 19-15,0-18 0,0-1 16,18 1-16,-18-36 15,0 36-15,0-18 16,17 0-16,-17-17 0,0-1 16,0 1-16,18-89 15,-18 71-15,0 0 16,0-1-16,0-16 0,0 16 16,0-17-16,0 1 0,0-1 15,0 0-15,18-17 0,-18-1 16,17 1-16,-17-1 15,18-17-15,0 18 0,-18-19 0,0 19 16,17-18-16,-17 0 0,0 17 16,18-17-16,-18 18 15,18-1-15,-18-17 0,0 18 16,17-1-16,-17-17 0,18 18 16,-18-1-16,0-17 0,0 17 15,0 1-15,0 17 16,0-17-16,-18-1 0,1-70 15,-1 106-15,18 0 16,-18-141 0,1 176-16,17 0 15,0 17-15,0 1 0,0 17 0</inkml:trace>
</inkml:ink>
</file>

<file path=ppt/media/image1.png>
</file>

<file path=ppt/media/image10.png>
</file>

<file path=ppt/media/image11.png>
</file>

<file path=ppt/media/image2.tiff>
</file>

<file path=ppt/media/image3.png>
</file>

<file path=ppt/media/image4.png>
</file>

<file path=ppt/media/image5.tiff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89337" y="4023613"/>
            <a:ext cx="80023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/>
              <a:t>Edge detection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Computer Vision Problem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242232" y="1289782"/>
            <a:ext cx="9810082" cy="1413661"/>
            <a:chOff x="685640" y="1508443"/>
            <a:chExt cx="10944871" cy="192024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1500" t="2510" r="69517" b="2496"/>
            <a:stretch/>
          </p:blipFill>
          <p:spPr>
            <a:xfrm>
              <a:off x="685640" y="1508443"/>
              <a:ext cx="2419830" cy="192024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32834" t="1693" r="35500" b="1342"/>
            <a:stretch/>
          </p:blipFill>
          <p:spPr>
            <a:xfrm>
              <a:off x="4676494" y="1508443"/>
              <a:ext cx="2629221" cy="192024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66833" t="990"/>
            <a:stretch/>
          </p:blipFill>
          <p:spPr>
            <a:xfrm>
              <a:off x="8876739" y="1508443"/>
              <a:ext cx="2753772" cy="1920240"/>
            </a:xfrm>
            <a:prstGeom prst="rect">
              <a:avLst/>
            </a:prstGeom>
          </p:spPr>
        </p:pic>
        <p:cxnSp>
          <p:nvCxnSpPr>
            <p:cNvPr id="20" name="Straight Arrow Connector 19"/>
            <p:cNvCxnSpPr/>
            <p:nvPr/>
          </p:nvCxnSpPr>
          <p:spPr>
            <a:xfrm flipV="1">
              <a:off x="3303674" y="2468562"/>
              <a:ext cx="1174616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7503919" y="2468562"/>
              <a:ext cx="1174616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567535" y="4405907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vertical edges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571367" y="3786478"/>
            <a:ext cx="1834383" cy="95903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571367" y="4745513"/>
            <a:ext cx="1834383" cy="92946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930" y="3222973"/>
            <a:ext cx="2092257" cy="118293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0F3E26D-9526-48A9-8973-D461DC7351A2}"/>
              </a:ext>
            </a:extLst>
          </p:cNvPr>
          <p:cNvGrpSpPr/>
          <p:nvPr/>
        </p:nvGrpSpPr>
        <p:grpSpPr>
          <a:xfrm>
            <a:off x="7374373" y="5102075"/>
            <a:ext cx="2512226" cy="1678376"/>
            <a:chOff x="7374373" y="5102075"/>
            <a:chExt cx="2512226" cy="1678376"/>
          </a:xfrm>
        </p:grpSpPr>
        <p:sp>
          <p:nvSpPr>
            <p:cNvPr id="18" name="TextBox 17"/>
            <p:cNvSpPr txBox="1"/>
            <p:nvPr/>
          </p:nvSpPr>
          <p:spPr>
            <a:xfrm>
              <a:off x="7374373" y="6318786"/>
              <a:ext cx="25122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horizontal edges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7536" y="5102075"/>
              <a:ext cx="2062652" cy="1227797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8715" y="4137157"/>
            <a:ext cx="2062652" cy="12167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9E39C6D-5211-420A-8FCA-D6360A692BFD}"/>
                  </a:ext>
                </a:extLst>
              </p14:cNvPr>
              <p14:cNvContentPartPr/>
              <p14:nvPr/>
            </p14:nvContentPartPr>
            <p14:xfrm>
              <a:off x="666720" y="1092240"/>
              <a:ext cx="9353880" cy="47185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9E39C6D-5211-420A-8FCA-D6360A692BF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7360" y="1082880"/>
                <a:ext cx="9372600" cy="473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879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Vertical edge detection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470797" y="1438366"/>
          <a:ext cx="3837042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5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9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5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5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5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95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0326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5868637" y="2326296"/>
          <a:ext cx="1939893" cy="1918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6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6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66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7063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673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5572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996249" y="3050828"/>
                <a:ext cx="363881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249" y="3050828"/>
                <a:ext cx="363881" cy="61555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8364361" y="3084461"/>
                <a:ext cx="44884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4361" y="3084461"/>
                <a:ext cx="448841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9181398" y="2129290"/>
          <a:ext cx="2581264" cy="2556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5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3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5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3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9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0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9071630" y="3407436"/>
          <a:ext cx="2736370" cy="1256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4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0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8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018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 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 -2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-7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7262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 -3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 -2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-3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-16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470797" y="1383192"/>
            <a:ext cx="2037051" cy="1975412"/>
            <a:chOff x="6205114" y="3654213"/>
            <a:chExt cx="2540739" cy="1986877"/>
          </a:xfrm>
        </p:grpSpPr>
        <p:grpSp>
          <p:nvGrpSpPr>
            <p:cNvPr id="90" name="Group 89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91" name="Group 90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95" name="Rectangle 94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96" name="TextBox 95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92" name="TextBox 91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1104428" y="1389714"/>
            <a:ext cx="2037051" cy="1975412"/>
            <a:chOff x="6205114" y="3654213"/>
            <a:chExt cx="2540739" cy="1986877"/>
          </a:xfrm>
        </p:grpSpPr>
        <p:grpSp>
          <p:nvGrpSpPr>
            <p:cNvPr id="250" name="Group 249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254" name="Group 253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258" name="Rectangle 257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259" name="TextBox 258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260" name="TextBox 259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261" name="TextBox 260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255" name="TextBox 254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56" name="TextBox 255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57" name="TextBox 256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251" name="TextBox 250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52" name="TextBox 251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53" name="TextBox 252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262" name="Group 261"/>
          <p:cNvGrpSpPr/>
          <p:nvPr/>
        </p:nvGrpSpPr>
        <p:grpSpPr>
          <a:xfrm>
            <a:off x="1749523" y="1389714"/>
            <a:ext cx="2037051" cy="1975412"/>
            <a:chOff x="6205114" y="3654213"/>
            <a:chExt cx="2540739" cy="1986877"/>
          </a:xfrm>
        </p:grpSpPr>
        <p:grpSp>
          <p:nvGrpSpPr>
            <p:cNvPr id="263" name="Group 262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267" name="Group 266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271" name="Rectangle 270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272" name="TextBox 271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273" name="TextBox 272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274" name="TextBox 273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268" name="TextBox 267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70" name="TextBox 269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264" name="TextBox 263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66" name="TextBox 265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2383154" y="1389714"/>
            <a:ext cx="2037051" cy="1975412"/>
            <a:chOff x="6205114" y="3654213"/>
            <a:chExt cx="2540739" cy="1986877"/>
          </a:xfrm>
        </p:grpSpPr>
        <p:grpSp>
          <p:nvGrpSpPr>
            <p:cNvPr id="289" name="Group 288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293" name="Group 292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297" name="Rectangle 296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298" name="TextBox 297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299" name="TextBox 298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00" name="TextBox 299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294" name="TextBox 293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95" name="TextBox 294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290" name="TextBox 289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91" name="TextBox 290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292" name="TextBox 291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301" name="Group 300"/>
          <p:cNvGrpSpPr/>
          <p:nvPr/>
        </p:nvGrpSpPr>
        <p:grpSpPr>
          <a:xfrm>
            <a:off x="470797" y="2017255"/>
            <a:ext cx="2037051" cy="1975412"/>
            <a:chOff x="6205114" y="3654213"/>
            <a:chExt cx="2540739" cy="1986877"/>
          </a:xfrm>
        </p:grpSpPr>
        <p:grpSp>
          <p:nvGrpSpPr>
            <p:cNvPr id="302" name="Group 301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306" name="Group 305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310" name="Rectangle 309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311" name="TextBox 310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12" name="TextBox 311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13" name="TextBox 312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307" name="TextBox 306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08" name="TextBox 307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09" name="TextBox 308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303" name="TextBox 302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04" name="TextBox 303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05" name="TextBox 304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314" name="Group 313"/>
          <p:cNvGrpSpPr/>
          <p:nvPr/>
        </p:nvGrpSpPr>
        <p:grpSpPr>
          <a:xfrm>
            <a:off x="1111300" y="2023777"/>
            <a:ext cx="2037051" cy="1975412"/>
            <a:chOff x="6205114" y="3654213"/>
            <a:chExt cx="2540739" cy="1986877"/>
          </a:xfrm>
        </p:grpSpPr>
        <p:grpSp>
          <p:nvGrpSpPr>
            <p:cNvPr id="315" name="Group 314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319" name="Group 318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323" name="Rectangle 322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324" name="TextBox 323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25" name="TextBox 324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26" name="TextBox 325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320" name="TextBox 319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21" name="TextBox 320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22" name="TextBox 321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316" name="TextBox 315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17" name="TextBox 316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18" name="TextBox 317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1746799" y="2020288"/>
            <a:ext cx="2037051" cy="1975412"/>
            <a:chOff x="6205114" y="3654213"/>
            <a:chExt cx="2540739" cy="1986877"/>
          </a:xfrm>
        </p:grpSpPr>
        <p:grpSp>
          <p:nvGrpSpPr>
            <p:cNvPr id="328" name="Group 327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332" name="Group 331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336" name="Rectangle 335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337" name="TextBox 336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38" name="TextBox 337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39" name="TextBox 338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333" name="TextBox 332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34" name="TextBox 333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35" name="TextBox 334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329" name="TextBox 328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30" name="TextBox 329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p:grpSp>
        <p:nvGrpSpPr>
          <p:cNvPr id="340" name="Group 339"/>
          <p:cNvGrpSpPr/>
          <p:nvPr/>
        </p:nvGrpSpPr>
        <p:grpSpPr>
          <a:xfrm>
            <a:off x="2385241" y="2017255"/>
            <a:ext cx="2037051" cy="1975412"/>
            <a:chOff x="6205114" y="3654213"/>
            <a:chExt cx="2540739" cy="1986877"/>
          </a:xfrm>
        </p:grpSpPr>
        <p:grpSp>
          <p:nvGrpSpPr>
            <p:cNvPr id="341" name="Group 340"/>
            <p:cNvGrpSpPr/>
            <p:nvPr/>
          </p:nvGrpSpPr>
          <p:grpSpPr>
            <a:xfrm>
              <a:off x="6205114" y="3654213"/>
              <a:ext cx="2540739" cy="1986877"/>
              <a:chOff x="799546" y="1365663"/>
              <a:chExt cx="1553283" cy="1225504"/>
            </a:xfrm>
          </p:grpSpPr>
          <p:grpSp>
            <p:nvGrpSpPr>
              <p:cNvPr id="345" name="Group 344"/>
              <p:cNvGrpSpPr/>
              <p:nvPr/>
            </p:nvGrpSpPr>
            <p:grpSpPr>
              <a:xfrm>
                <a:off x="799546" y="1365663"/>
                <a:ext cx="1465859" cy="1225504"/>
                <a:chOff x="4369844" y="4569644"/>
                <a:chExt cx="1465859" cy="1225504"/>
              </a:xfrm>
            </p:grpSpPr>
            <p:sp>
              <p:nvSpPr>
                <p:cNvPr id="349" name="Rectangle 348"/>
                <p:cNvSpPr/>
                <p:nvPr/>
              </p:nvSpPr>
              <p:spPr>
                <a:xfrm>
                  <a:off x="4369844" y="4605865"/>
                  <a:ext cx="1465859" cy="1189283"/>
                </a:xfrm>
                <a:prstGeom prst="rect">
                  <a:avLst/>
                </a:prstGeom>
                <a:solidFill>
                  <a:schemeClr val="accent1">
                    <a:alpha val="4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sp>
              <p:nvSpPr>
                <p:cNvPr id="350" name="TextBox 349"/>
                <p:cNvSpPr txBox="1"/>
                <p:nvPr/>
              </p:nvSpPr>
              <p:spPr>
                <a:xfrm>
                  <a:off x="4649572" y="4569644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51" name="TextBox 350"/>
                <p:cNvSpPr txBox="1"/>
                <p:nvPr/>
              </p:nvSpPr>
              <p:spPr>
                <a:xfrm>
                  <a:off x="4649572" y="4951263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4649572" y="5373205"/>
                  <a:ext cx="27603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/>
                    <a:t>1</a:t>
                  </a:r>
                </a:p>
              </p:txBody>
            </p:sp>
          </p:grpSp>
          <p:sp>
            <p:nvSpPr>
              <p:cNvPr id="346" name="TextBox 345"/>
              <p:cNvSpPr txBox="1"/>
              <p:nvPr/>
            </p:nvSpPr>
            <p:spPr>
              <a:xfrm>
                <a:off x="2022289" y="1369709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47" name="TextBox 346"/>
              <p:cNvSpPr txBox="1"/>
              <p:nvPr/>
            </p:nvSpPr>
            <p:spPr>
              <a:xfrm>
                <a:off x="2022289" y="1754976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  <p:sp>
            <p:nvSpPr>
              <p:cNvPr id="348" name="TextBox 347"/>
              <p:cNvSpPr txBox="1"/>
              <p:nvPr/>
            </p:nvSpPr>
            <p:spPr>
              <a:xfrm>
                <a:off x="2022289" y="2169224"/>
                <a:ext cx="33054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/>
                  <a:t>-1</a:t>
                </a:r>
              </a:p>
            </p:txBody>
          </p:sp>
        </p:grpSp>
        <p:sp>
          <p:nvSpPr>
            <p:cNvPr id="342" name="TextBox 341"/>
            <p:cNvSpPr txBox="1"/>
            <p:nvPr/>
          </p:nvSpPr>
          <p:spPr>
            <a:xfrm>
              <a:off x="7475484" y="3665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43" name="TextBox 342"/>
            <p:cNvSpPr txBox="1"/>
            <p:nvPr/>
          </p:nvSpPr>
          <p:spPr>
            <a:xfrm>
              <a:off x="7472086" y="428539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  <p:sp>
          <p:nvSpPr>
            <p:cNvPr id="344" name="TextBox 343"/>
            <p:cNvSpPr txBox="1"/>
            <p:nvPr/>
          </p:nvSpPr>
          <p:spPr>
            <a:xfrm>
              <a:off x="7472086" y="49570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0</a:t>
              </a:r>
              <a:endParaRPr lang="en-US" sz="1400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87BAF24-5DF9-489E-AB8C-B6AE3DB07477}"/>
                  </a:ext>
                </a:extLst>
              </p14:cNvPr>
              <p14:cNvContentPartPr/>
              <p14:nvPr/>
            </p14:nvContentPartPr>
            <p14:xfrm>
              <a:off x="704880" y="927000"/>
              <a:ext cx="10903320" cy="48898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87BAF24-5DF9-489E-AB8C-B6AE3DB0747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520" y="917640"/>
                <a:ext cx="10922040" cy="490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551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Vertical edge detection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26937"/>
              </p:ext>
            </p:extLst>
          </p:nvPr>
        </p:nvGraphicFramePr>
        <p:xfrm>
          <a:off x="696552" y="1113608"/>
          <a:ext cx="3944562" cy="3941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74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4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74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74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74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74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6951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7293"/>
              </p:ext>
            </p:extLst>
          </p:nvPr>
        </p:nvGraphicFramePr>
        <p:xfrm>
          <a:off x="5952911" y="2099035"/>
          <a:ext cx="1930023" cy="1970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3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514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4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920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8341690" y="2807461"/>
                <a:ext cx="44884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1690" y="2807461"/>
                <a:ext cx="448841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874618"/>
              </p:ext>
            </p:extLst>
          </p:nvPr>
        </p:nvGraphicFramePr>
        <p:xfrm>
          <a:off x="9249288" y="1747924"/>
          <a:ext cx="2667012" cy="2673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7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67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6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67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8268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8268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8268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8268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5122541" y="2776684"/>
                <a:ext cx="363881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2541" y="2776684"/>
                <a:ext cx="363881" cy="61555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/>
          <p:cNvGrpSpPr/>
          <p:nvPr/>
        </p:nvGrpSpPr>
        <p:grpSpPr>
          <a:xfrm>
            <a:off x="2168897" y="5551693"/>
            <a:ext cx="1004677" cy="1017984"/>
            <a:chOff x="1897039" y="5745706"/>
            <a:chExt cx="1337480" cy="982640"/>
          </a:xfrm>
        </p:grpSpPr>
        <p:sp>
          <p:nvSpPr>
            <p:cNvPr id="4" name="Rectangle 3"/>
            <p:cNvSpPr/>
            <p:nvPr/>
          </p:nvSpPr>
          <p:spPr>
            <a:xfrm>
              <a:off x="1897039" y="5745707"/>
              <a:ext cx="668740" cy="982639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565779" y="5745706"/>
              <a:ext cx="668740" cy="98263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10086474" y="5551690"/>
            <a:ext cx="992639" cy="982640"/>
            <a:chOff x="6403075" y="5717739"/>
            <a:chExt cx="2006220" cy="982640"/>
          </a:xfrm>
        </p:grpSpPr>
        <p:sp>
          <p:nvSpPr>
            <p:cNvPr id="106" name="Rectangle 105"/>
            <p:cNvSpPr/>
            <p:nvPr/>
          </p:nvSpPr>
          <p:spPr>
            <a:xfrm>
              <a:off x="7740555" y="5717739"/>
              <a:ext cx="668740" cy="98263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403075" y="5717739"/>
              <a:ext cx="1492896" cy="982640"/>
              <a:chOff x="1897039" y="5745706"/>
              <a:chExt cx="1492896" cy="982640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1897039" y="5745707"/>
                <a:ext cx="668740" cy="98263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2442788" y="5745706"/>
                <a:ext cx="947147" cy="982639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A688D2-B7F0-4B0A-8CF5-30EC378BEE7A}"/>
              </a:ext>
            </a:extLst>
          </p:cNvPr>
          <p:cNvGrpSpPr/>
          <p:nvPr/>
        </p:nvGrpSpPr>
        <p:grpSpPr>
          <a:xfrm>
            <a:off x="5116780" y="5551690"/>
            <a:ext cx="2291837" cy="982640"/>
            <a:chOff x="5116780" y="5551690"/>
            <a:chExt cx="2291837" cy="982640"/>
          </a:xfrm>
        </p:grpSpPr>
        <p:grpSp>
          <p:nvGrpSpPr>
            <p:cNvPr id="6" name="Group 5"/>
            <p:cNvGrpSpPr/>
            <p:nvPr/>
          </p:nvGrpSpPr>
          <p:grpSpPr>
            <a:xfrm rot="10800000">
              <a:off x="6427227" y="5551690"/>
              <a:ext cx="981390" cy="982640"/>
              <a:chOff x="6403075" y="5717739"/>
              <a:chExt cx="2006220" cy="982640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6403075" y="5717739"/>
                <a:ext cx="1337480" cy="982640"/>
                <a:chOff x="1897039" y="5745706"/>
                <a:chExt cx="1337480" cy="98264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1897039" y="5745707"/>
                  <a:ext cx="668740" cy="982639"/>
                </a:xfrm>
                <a:prstGeom prst="rect">
                  <a:avLst/>
                </a:prstGeom>
                <a:solidFill>
                  <a:schemeClr val="tx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2565779" y="5745706"/>
                  <a:ext cx="668740" cy="982639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9" name="Rectangle 88"/>
              <p:cNvSpPr/>
              <p:nvPr/>
            </p:nvSpPr>
            <p:spPr>
              <a:xfrm>
                <a:off x="7740555" y="5717739"/>
                <a:ext cx="668740" cy="982639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9" name="TextBox 108"/>
                <p:cNvSpPr txBox="1"/>
                <p:nvPr/>
              </p:nvSpPr>
              <p:spPr>
                <a:xfrm>
                  <a:off x="5116780" y="5735232"/>
                  <a:ext cx="363881" cy="61555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4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∗</m:t>
                        </m:r>
                      </m:oMath>
                    </m:oMathPara>
                  </a14:m>
                  <a:endParaRPr lang="en-US" sz="3600" dirty="0"/>
                </a:p>
              </p:txBody>
            </p:sp>
          </mc:Choice>
          <mc:Fallback xmlns="">
            <p:sp>
              <p:nvSpPr>
                <p:cNvPr id="109" name="TextBox 10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16780" y="5735232"/>
                  <a:ext cx="363881" cy="615553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F2F5BF9-D86C-45C9-8604-08F80172311F}"/>
                  </a:ext>
                </a:extLst>
              </p14:cNvPr>
              <p14:cNvContentPartPr/>
              <p14:nvPr/>
            </p14:nvContentPartPr>
            <p14:xfrm>
              <a:off x="596880" y="800280"/>
              <a:ext cx="10662120" cy="60516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F2F5BF9-D86C-45C9-8604-08F80172311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7520" y="790920"/>
                <a:ext cx="10680840" cy="607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602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5644</TotalTime>
  <Words>242</Words>
  <Application>Microsoft Office PowerPoint</Application>
  <PresentationFormat>Widescreen</PresentationFormat>
  <Paragraphs>190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Convolutional Neural Networks</vt:lpstr>
      <vt:lpstr>Computer Vision Problem</vt:lpstr>
      <vt:lpstr>Vertical edge detection</vt:lpstr>
      <vt:lpstr>Vertical edge detection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199</cp:revision>
  <dcterms:created xsi:type="dcterms:W3CDTF">2017-07-10T20:19:53Z</dcterms:created>
  <dcterms:modified xsi:type="dcterms:W3CDTF">2017-10-08T21:29:44Z</dcterms:modified>
</cp:coreProperties>
</file>

<file path=docProps/thumbnail.jpeg>
</file>